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0" r:id="rId2"/>
    <p:sldId id="267" r:id="rId3"/>
    <p:sldId id="271" r:id="rId4"/>
    <p:sldId id="262" r:id="rId5"/>
  </p:sldIdLst>
  <p:sldSz cx="7559675" cy="1069181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73"/>
    <p:restoredTop sz="86391"/>
  </p:normalViewPr>
  <p:slideViewPr>
    <p:cSldViewPr snapToGrid="0" snapToObjects="1">
      <p:cViewPr>
        <p:scale>
          <a:sx n="130" d="100"/>
          <a:sy n="130" d="100"/>
        </p:scale>
        <p:origin x="328"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A5750-F7B8-1642-8B76-1329AF8E6403}" type="datetimeFigureOut">
              <a:rPr lang="es-PE" smtClean="0"/>
              <a:t>21/07/20</a:t>
            </a:fld>
            <a:endParaRPr lang="es-PE"/>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F7EFD-3576-5B46-84B7-AF8CC2B1B62F}" type="slidenum">
              <a:rPr lang="es-PE" smtClean="0"/>
              <a:t>‹Nr.›</a:t>
            </a:fld>
            <a:endParaRPr lang="es-PE"/>
          </a:p>
        </p:txBody>
      </p:sp>
    </p:spTree>
    <p:extLst>
      <p:ext uri="{BB962C8B-B14F-4D97-AF65-F5344CB8AC3E}">
        <p14:creationId xmlns:p14="http://schemas.microsoft.com/office/powerpoint/2010/main" val="115751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estudiorodrigo.com/" TargetMode="External"/><Relationship Id="rId3"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estudiorodrigo.com/" TargetMode="External"/><Relationship Id="rId3"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estudiorodrigo.com/" TargetMode="External"/><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14" name="Marcador de imagen 7">
            <a:extLst>
              <a:ext uri="{FF2B5EF4-FFF2-40B4-BE49-F238E27FC236}">
                <a16:creationId xmlns="" xmlns:a16="http://schemas.microsoft.com/office/drawing/2014/main" id="{4725465E-A80B-7149-A803-9EC6BAFAD98D}"/>
              </a:ext>
            </a:extLst>
          </p:cNvPr>
          <p:cNvSpPr>
            <a:spLocks noGrp="1"/>
          </p:cNvSpPr>
          <p:nvPr>
            <p:ph type="pic" sz="quarter" idx="26"/>
          </p:nvPr>
        </p:nvSpPr>
        <p:spPr>
          <a:xfrm>
            <a:off x="-36054" y="628278"/>
            <a:ext cx="7675941" cy="6627688"/>
          </a:xfrm>
          <a:custGeom>
            <a:avLst/>
            <a:gdLst>
              <a:gd name="connsiteX0" fmla="*/ 0 w 6774873"/>
              <a:gd name="connsiteY0" fmla="*/ 1984293 h 6858000"/>
              <a:gd name="connsiteX1" fmla="*/ 1984293 w 6774873"/>
              <a:gd name="connsiteY1" fmla="*/ 0 h 6858000"/>
              <a:gd name="connsiteX2" fmla="*/ 4790580 w 6774873"/>
              <a:gd name="connsiteY2" fmla="*/ 0 h 6858000"/>
              <a:gd name="connsiteX3" fmla="*/ 6774873 w 6774873"/>
              <a:gd name="connsiteY3" fmla="*/ 1984293 h 6858000"/>
              <a:gd name="connsiteX4" fmla="*/ 6774873 w 6774873"/>
              <a:gd name="connsiteY4" fmla="*/ 4873707 h 6858000"/>
              <a:gd name="connsiteX5" fmla="*/ 4790580 w 6774873"/>
              <a:gd name="connsiteY5" fmla="*/ 6858000 h 6858000"/>
              <a:gd name="connsiteX6" fmla="*/ 1984293 w 6774873"/>
              <a:gd name="connsiteY6" fmla="*/ 6858000 h 6858000"/>
              <a:gd name="connsiteX7" fmla="*/ 0 w 6774873"/>
              <a:gd name="connsiteY7" fmla="*/ 4873707 h 6858000"/>
              <a:gd name="connsiteX8" fmla="*/ 0 w 6774873"/>
              <a:gd name="connsiteY8" fmla="*/ 1984293 h 6858000"/>
              <a:gd name="connsiteX0" fmla="*/ 0 w 6774873"/>
              <a:gd name="connsiteY0" fmla="*/ 11114 h 6858000"/>
              <a:gd name="connsiteX1" fmla="*/ 1984293 w 6774873"/>
              <a:gd name="connsiteY1" fmla="*/ 0 h 6858000"/>
              <a:gd name="connsiteX2" fmla="*/ 4790580 w 6774873"/>
              <a:gd name="connsiteY2" fmla="*/ 0 h 6858000"/>
              <a:gd name="connsiteX3" fmla="*/ 6774873 w 6774873"/>
              <a:gd name="connsiteY3" fmla="*/ 1984293 h 6858000"/>
              <a:gd name="connsiteX4" fmla="*/ 6774873 w 6774873"/>
              <a:gd name="connsiteY4" fmla="*/ 4873707 h 6858000"/>
              <a:gd name="connsiteX5" fmla="*/ 4790580 w 6774873"/>
              <a:gd name="connsiteY5" fmla="*/ 6858000 h 6858000"/>
              <a:gd name="connsiteX6" fmla="*/ 1984293 w 6774873"/>
              <a:gd name="connsiteY6" fmla="*/ 6858000 h 6858000"/>
              <a:gd name="connsiteX7" fmla="*/ 0 w 6774873"/>
              <a:gd name="connsiteY7" fmla="*/ 4873707 h 6858000"/>
              <a:gd name="connsiteX8" fmla="*/ 0 w 6774873"/>
              <a:gd name="connsiteY8" fmla="*/ 11114 h 6858000"/>
              <a:gd name="connsiteX0" fmla="*/ 0 w 6774873"/>
              <a:gd name="connsiteY0" fmla="*/ 11114 h 6858000"/>
              <a:gd name="connsiteX1" fmla="*/ 1984293 w 6774873"/>
              <a:gd name="connsiteY1" fmla="*/ 0 h 6858000"/>
              <a:gd name="connsiteX2" fmla="*/ 4790580 w 6774873"/>
              <a:gd name="connsiteY2" fmla="*/ 0 h 6858000"/>
              <a:gd name="connsiteX3" fmla="*/ 6774873 w 6774873"/>
              <a:gd name="connsiteY3" fmla="*/ 1984293 h 6858000"/>
              <a:gd name="connsiteX4" fmla="*/ 6774873 w 6774873"/>
              <a:gd name="connsiteY4" fmla="*/ 4873707 h 6858000"/>
              <a:gd name="connsiteX5" fmla="*/ 4790580 w 6774873"/>
              <a:gd name="connsiteY5" fmla="*/ 6858000 h 6858000"/>
              <a:gd name="connsiteX6" fmla="*/ 1984293 w 6774873"/>
              <a:gd name="connsiteY6" fmla="*/ 6858000 h 6858000"/>
              <a:gd name="connsiteX7" fmla="*/ 0 w 6774873"/>
              <a:gd name="connsiteY7" fmla="*/ 6846886 h 6858000"/>
              <a:gd name="connsiteX8" fmla="*/ 0 w 6774873"/>
              <a:gd name="connsiteY8" fmla="*/ 11114 h 6858000"/>
              <a:gd name="connsiteX0" fmla="*/ 0 w 6775790"/>
              <a:gd name="connsiteY0" fmla="*/ 11114 h 6858000"/>
              <a:gd name="connsiteX1" fmla="*/ 1984293 w 6775790"/>
              <a:gd name="connsiteY1" fmla="*/ 0 h 6858000"/>
              <a:gd name="connsiteX2" fmla="*/ 4790580 w 6775790"/>
              <a:gd name="connsiteY2" fmla="*/ 0 h 6858000"/>
              <a:gd name="connsiteX3" fmla="*/ 6774873 w 6775790"/>
              <a:gd name="connsiteY3" fmla="*/ 1984293 h 6858000"/>
              <a:gd name="connsiteX4" fmla="*/ 6774873 w 6775790"/>
              <a:gd name="connsiteY4" fmla="*/ 4873707 h 6858000"/>
              <a:gd name="connsiteX5" fmla="*/ 6775790 w 6775790"/>
              <a:gd name="connsiteY5" fmla="*/ 6051885 h 6858000"/>
              <a:gd name="connsiteX6" fmla="*/ 1984293 w 6775790"/>
              <a:gd name="connsiteY6" fmla="*/ 6858000 h 6858000"/>
              <a:gd name="connsiteX7" fmla="*/ 0 w 6775790"/>
              <a:gd name="connsiteY7" fmla="*/ 6846886 h 6858000"/>
              <a:gd name="connsiteX8" fmla="*/ 0 w 6775790"/>
              <a:gd name="connsiteY8" fmla="*/ 11114 h 6858000"/>
              <a:gd name="connsiteX0" fmla="*/ 0 w 6775790"/>
              <a:gd name="connsiteY0" fmla="*/ 11114 h 6846886"/>
              <a:gd name="connsiteX1" fmla="*/ 1984293 w 6775790"/>
              <a:gd name="connsiteY1" fmla="*/ 0 h 6846886"/>
              <a:gd name="connsiteX2" fmla="*/ 4790580 w 6775790"/>
              <a:gd name="connsiteY2" fmla="*/ 0 h 6846886"/>
              <a:gd name="connsiteX3" fmla="*/ 6774873 w 6775790"/>
              <a:gd name="connsiteY3" fmla="*/ 1984293 h 6846886"/>
              <a:gd name="connsiteX4" fmla="*/ 6774873 w 6775790"/>
              <a:gd name="connsiteY4" fmla="*/ 4873707 h 6846886"/>
              <a:gd name="connsiteX5" fmla="*/ 6775790 w 6775790"/>
              <a:gd name="connsiteY5" fmla="*/ 6051885 h 6846886"/>
              <a:gd name="connsiteX6" fmla="*/ 6772861 w 6775790"/>
              <a:gd name="connsiteY6" fmla="*/ 6845968 h 6846886"/>
              <a:gd name="connsiteX7" fmla="*/ 0 w 6775790"/>
              <a:gd name="connsiteY7" fmla="*/ 6846886 h 6846886"/>
              <a:gd name="connsiteX8" fmla="*/ 0 w 6775790"/>
              <a:gd name="connsiteY8" fmla="*/ 11114 h 6846886"/>
              <a:gd name="connsiteX0" fmla="*/ 0 w 6775790"/>
              <a:gd name="connsiteY0" fmla="*/ 11114 h 6846886"/>
              <a:gd name="connsiteX1" fmla="*/ 684882 w 6775790"/>
              <a:gd name="connsiteY1" fmla="*/ 12032 h 6846886"/>
              <a:gd name="connsiteX2" fmla="*/ 4790580 w 6775790"/>
              <a:gd name="connsiteY2" fmla="*/ 0 h 6846886"/>
              <a:gd name="connsiteX3" fmla="*/ 6774873 w 6775790"/>
              <a:gd name="connsiteY3" fmla="*/ 1984293 h 6846886"/>
              <a:gd name="connsiteX4" fmla="*/ 6774873 w 6775790"/>
              <a:gd name="connsiteY4" fmla="*/ 4873707 h 6846886"/>
              <a:gd name="connsiteX5" fmla="*/ 6775790 w 6775790"/>
              <a:gd name="connsiteY5" fmla="*/ 6051885 h 6846886"/>
              <a:gd name="connsiteX6" fmla="*/ 6772861 w 6775790"/>
              <a:gd name="connsiteY6" fmla="*/ 6845968 h 6846886"/>
              <a:gd name="connsiteX7" fmla="*/ 0 w 6775790"/>
              <a:gd name="connsiteY7" fmla="*/ 6846886 h 6846886"/>
              <a:gd name="connsiteX8" fmla="*/ 0 w 6775790"/>
              <a:gd name="connsiteY8" fmla="*/ 11114 h 6846886"/>
              <a:gd name="connsiteX0" fmla="*/ 0 w 6775790"/>
              <a:gd name="connsiteY0" fmla="*/ 0 h 6835772"/>
              <a:gd name="connsiteX1" fmla="*/ 684882 w 6775790"/>
              <a:gd name="connsiteY1" fmla="*/ 918 h 6835772"/>
              <a:gd name="connsiteX2" fmla="*/ 711874 w 6775790"/>
              <a:gd name="connsiteY2" fmla="*/ 2022222 h 6835772"/>
              <a:gd name="connsiteX3" fmla="*/ 6774873 w 6775790"/>
              <a:gd name="connsiteY3" fmla="*/ 1973179 h 6835772"/>
              <a:gd name="connsiteX4" fmla="*/ 6774873 w 6775790"/>
              <a:gd name="connsiteY4" fmla="*/ 4862593 h 6835772"/>
              <a:gd name="connsiteX5" fmla="*/ 6775790 w 6775790"/>
              <a:gd name="connsiteY5" fmla="*/ 6040771 h 6835772"/>
              <a:gd name="connsiteX6" fmla="*/ 6772861 w 6775790"/>
              <a:gd name="connsiteY6" fmla="*/ 6834854 h 6835772"/>
              <a:gd name="connsiteX7" fmla="*/ 0 w 6775790"/>
              <a:gd name="connsiteY7" fmla="*/ 6835772 h 6835772"/>
              <a:gd name="connsiteX8" fmla="*/ 0 w 6775790"/>
              <a:gd name="connsiteY8" fmla="*/ 0 h 6835772"/>
              <a:gd name="connsiteX0" fmla="*/ 0 w 6775790"/>
              <a:gd name="connsiteY0" fmla="*/ 0 h 6835772"/>
              <a:gd name="connsiteX1" fmla="*/ 684882 w 6775790"/>
              <a:gd name="connsiteY1" fmla="*/ 918 h 6835772"/>
              <a:gd name="connsiteX2" fmla="*/ 711874 w 6775790"/>
              <a:gd name="connsiteY2" fmla="*/ 2022222 h 6835772"/>
              <a:gd name="connsiteX3" fmla="*/ 2611947 w 6775790"/>
              <a:gd name="connsiteY3" fmla="*/ 2033337 h 6835772"/>
              <a:gd name="connsiteX4" fmla="*/ 6774873 w 6775790"/>
              <a:gd name="connsiteY4" fmla="*/ 4862593 h 6835772"/>
              <a:gd name="connsiteX5" fmla="*/ 6775790 w 6775790"/>
              <a:gd name="connsiteY5" fmla="*/ 6040771 h 6835772"/>
              <a:gd name="connsiteX6" fmla="*/ 6772861 w 6775790"/>
              <a:gd name="connsiteY6" fmla="*/ 6834854 h 6835772"/>
              <a:gd name="connsiteX7" fmla="*/ 0 w 6775790"/>
              <a:gd name="connsiteY7" fmla="*/ 6835772 h 6835772"/>
              <a:gd name="connsiteX8" fmla="*/ 0 w 6775790"/>
              <a:gd name="connsiteY8" fmla="*/ 0 h 6835772"/>
              <a:gd name="connsiteX0" fmla="*/ 0 w 6774878"/>
              <a:gd name="connsiteY0" fmla="*/ 18670 h 6854442"/>
              <a:gd name="connsiteX1" fmla="*/ 684882 w 6774878"/>
              <a:gd name="connsiteY1" fmla="*/ 19588 h 6854442"/>
              <a:gd name="connsiteX2" fmla="*/ 711874 w 6774878"/>
              <a:gd name="connsiteY2" fmla="*/ 2040892 h 6854442"/>
              <a:gd name="connsiteX3" fmla="*/ 2611947 w 6774878"/>
              <a:gd name="connsiteY3" fmla="*/ 2052007 h 6854442"/>
              <a:gd name="connsiteX4" fmla="*/ 6774873 w 6774878"/>
              <a:gd name="connsiteY4" fmla="*/ 4881263 h 6854442"/>
              <a:gd name="connsiteX5" fmla="*/ 6763758 w 6774878"/>
              <a:gd name="connsiteY5" fmla="*/ 19588 h 6854442"/>
              <a:gd name="connsiteX6" fmla="*/ 6772861 w 6774878"/>
              <a:gd name="connsiteY6" fmla="*/ 6853524 h 6854442"/>
              <a:gd name="connsiteX7" fmla="*/ 0 w 6774878"/>
              <a:gd name="connsiteY7" fmla="*/ 6854442 h 6854442"/>
              <a:gd name="connsiteX8" fmla="*/ 0 w 6774878"/>
              <a:gd name="connsiteY8" fmla="*/ 18670 h 6854442"/>
              <a:gd name="connsiteX0" fmla="*/ 0 w 6772922"/>
              <a:gd name="connsiteY0" fmla="*/ 119731 h 6955503"/>
              <a:gd name="connsiteX1" fmla="*/ 684882 w 6772922"/>
              <a:gd name="connsiteY1" fmla="*/ 120649 h 6955503"/>
              <a:gd name="connsiteX2" fmla="*/ 711874 w 6772922"/>
              <a:gd name="connsiteY2" fmla="*/ 2141953 h 6955503"/>
              <a:gd name="connsiteX3" fmla="*/ 2611947 w 6772922"/>
              <a:gd name="connsiteY3" fmla="*/ 2153068 h 6955503"/>
              <a:gd name="connsiteX4" fmla="*/ 2587883 w 6772922"/>
              <a:gd name="connsiteY4" fmla="*/ 61408 h 6955503"/>
              <a:gd name="connsiteX5" fmla="*/ 6763758 w 6772922"/>
              <a:gd name="connsiteY5" fmla="*/ 120649 h 6955503"/>
              <a:gd name="connsiteX6" fmla="*/ 6772861 w 6772922"/>
              <a:gd name="connsiteY6" fmla="*/ 6954585 h 6955503"/>
              <a:gd name="connsiteX7" fmla="*/ 0 w 6772922"/>
              <a:gd name="connsiteY7" fmla="*/ 6955503 h 6955503"/>
              <a:gd name="connsiteX8" fmla="*/ 0 w 6772922"/>
              <a:gd name="connsiteY8" fmla="*/ 119731 h 6955503"/>
              <a:gd name="connsiteX0" fmla="*/ 0 w 6772922"/>
              <a:gd name="connsiteY0" fmla="*/ 58323 h 6894095"/>
              <a:gd name="connsiteX1" fmla="*/ 684882 w 6772922"/>
              <a:gd name="connsiteY1" fmla="*/ 59241 h 6894095"/>
              <a:gd name="connsiteX2" fmla="*/ 711874 w 6772922"/>
              <a:gd name="connsiteY2" fmla="*/ 2080545 h 6894095"/>
              <a:gd name="connsiteX3" fmla="*/ 2611947 w 6772922"/>
              <a:gd name="connsiteY3" fmla="*/ 2091660 h 6894095"/>
              <a:gd name="connsiteX4" fmla="*/ 2587883 w 6772922"/>
              <a:gd name="connsiteY4" fmla="*/ 0 h 6894095"/>
              <a:gd name="connsiteX5" fmla="*/ 6763758 w 6772922"/>
              <a:gd name="connsiteY5" fmla="*/ 59241 h 6894095"/>
              <a:gd name="connsiteX6" fmla="*/ 6772861 w 6772922"/>
              <a:gd name="connsiteY6" fmla="*/ 6893177 h 6894095"/>
              <a:gd name="connsiteX7" fmla="*/ 0 w 6772922"/>
              <a:gd name="connsiteY7" fmla="*/ 6894095 h 6894095"/>
              <a:gd name="connsiteX8" fmla="*/ 0 w 6772922"/>
              <a:gd name="connsiteY8" fmla="*/ 58323 h 6894095"/>
              <a:gd name="connsiteX0" fmla="*/ 0 w 6772922"/>
              <a:gd name="connsiteY0" fmla="*/ 58323 h 6894095"/>
              <a:gd name="connsiteX1" fmla="*/ 684882 w 6772922"/>
              <a:gd name="connsiteY1" fmla="*/ 59241 h 6894095"/>
              <a:gd name="connsiteX2" fmla="*/ 711874 w 6772922"/>
              <a:gd name="connsiteY2" fmla="*/ 2080545 h 6894095"/>
              <a:gd name="connsiteX3" fmla="*/ 2611947 w 6772922"/>
              <a:gd name="connsiteY3" fmla="*/ 2091660 h 6894095"/>
              <a:gd name="connsiteX4" fmla="*/ 2587883 w 6772922"/>
              <a:gd name="connsiteY4" fmla="*/ 0 h 6894095"/>
              <a:gd name="connsiteX5" fmla="*/ 6763758 w 6772922"/>
              <a:gd name="connsiteY5" fmla="*/ 59241 h 6894095"/>
              <a:gd name="connsiteX6" fmla="*/ 6772861 w 6772922"/>
              <a:gd name="connsiteY6" fmla="*/ 6893177 h 6894095"/>
              <a:gd name="connsiteX7" fmla="*/ 0 w 6772922"/>
              <a:gd name="connsiteY7" fmla="*/ 6894095 h 6894095"/>
              <a:gd name="connsiteX8" fmla="*/ 0 w 6772922"/>
              <a:gd name="connsiteY8" fmla="*/ 58323 h 6894095"/>
              <a:gd name="connsiteX0" fmla="*/ 0 w 6772922"/>
              <a:gd name="connsiteY0" fmla="*/ 23398 h 6859170"/>
              <a:gd name="connsiteX1" fmla="*/ 684882 w 6772922"/>
              <a:gd name="connsiteY1" fmla="*/ 24316 h 6859170"/>
              <a:gd name="connsiteX2" fmla="*/ 711874 w 6772922"/>
              <a:gd name="connsiteY2" fmla="*/ 2045620 h 6859170"/>
              <a:gd name="connsiteX3" fmla="*/ 2611947 w 6772922"/>
              <a:gd name="connsiteY3" fmla="*/ 2056735 h 6859170"/>
              <a:gd name="connsiteX4" fmla="*/ 2600583 w 6772922"/>
              <a:gd name="connsiteY4" fmla="*/ 0 h 6859170"/>
              <a:gd name="connsiteX5" fmla="*/ 6763758 w 6772922"/>
              <a:gd name="connsiteY5" fmla="*/ 24316 h 6859170"/>
              <a:gd name="connsiteX6" fmla="*/ 6772861 w 6772922"/>
              <a:gd name="connsiteY6" fmla="*/ 6858252 h 6859170"/>
              <a:gd name="connsiteX7" fmla="*/ 0 w 6772922"/>
              <a:gd name="connsiteY7" fmla="*/ 6859170 h 6859170"/>
              <a:gd name="connsiteX8" fmla="*/ 0 w 6772922"/>
              <a:gd name="connsiteY8" fmla="*/ 23398 h 6859170"/>
              <a:gd name="connsiteX0" fmla="*/ 0 w 6772922"/>
              <a:gd name="connsiteY0" fmla="*/ 23398 h 6859170"/>
              <a:gd name="connsiteX1" fmla="*/ 684882 w 6772922"/>
              <a:gd name="connsiteY1" fmla="*/ 24316 h 6859170"/>
              <a:gd name="connsiteX2" fmla="*/ 711874 w 6772922"/>
              <a:gd name="connsiteY2" fmla="*/ 2045620 h 6859170"/>
              <a:gd name="connsiteX3" fmla="*/ 2602422 w 6772922"/>
              <a:gd name="connsiteY3" fmla="*/ 2037685 h 6859170"/>
              <a:gd name="connsiteX4" fmla="*/ 2600583 w 6772922"/>
              <a:gd name="connsiteY4" fmla="*/ 0 h 6859170"/>
              <a:gd name="connsiteX5" fmla="*/ 6763758 w 6772922"/>
              <a:gd name="connsiteY5" fmla="*/ 24316 h 6859170"/>
              <a:gd name="connsiteX6" fmla="*/ 6772861 w 6772922"/>
              <a:gd name="connsiteY6" fmla="*/ 6858252 h 6859170"/>
              <a:gd name="connsiteX7" fmla="*/ 0 w 6772922"/>
              <a:gd name="connsiteY7" fmla="*/ 6859170 h 6859170"/>
              <a:gd name="connsiteX8" fmla="*/ 0 w 6772922"/>
              <a:gd name="connsiteY8" fmla="*/ 23398 h 6859170"/>
              <a:gd name="connsiteX0" fmla="*/ 0 w 6772922"/>
              <a:gd name="connsiteY0" fmla="*/ 23398 h 6859170"/>
              <a:gd name="connsiteX1" fmla="*/ 684882 w 6772922"/>
              <a:gd name="connsiteY1" fmla="*/ 24316 h 6859170"/>
              <a:gd name="connsiteX2" fmla="*/ 702349 w 6772922"/>
              <a:gd name="connsiteY2" fmla="*/ 2036095 h 6859170"/>
              <a:gd name="connsiteX3" fmla="*/ 2602422 w 6772922"/>
              <a:gd name="connsiteY3" fmla="*/ 2037685 h 6859170"/>
              <a:gd name="connsiteX4" fmla="*/ 2600583 w 6772922"/>
              <a:gd name="connsiteY4" fmla="*/ 0 h 6859170"/>
              <a:gd name="connsiteX5" fmla="*/ 6763758 w 6772922"/>
              <a:gd name="connsiteY5" fmla="*/ 24316 h 6859170"/>
              <a:gd name="connsiteX6" fmla="*/ 6772861 w 6772922"/>
              <a:gd name="connsiteY6" fmla="*/ 6858252 h 6859170"/>
              <a:gd name="connsiteX7" fmla="*/ 0 w 6772922"/>
              <a:gd name="connsiteY7" fmla="*/ 6859170 h 6859170"/>
              <a:gd name="connsiteX8" fmla="*/ 0 w 6772922"/>
              <a:gd name="connsiteY8" fmla="*/ 23398 h 6859170"/>
              <a:gd name="connsiteX0" fmla="*/ 0 w 6772922"/>
              <a:gd name="connsiteY0" fmla="*/ 23398 h 6859170"/>
              <a:gd name="connsiteX1" fmla="*/ 707107 w 6772922"/>
              <a:gd name="connsiteY1" fmla="*/ 8441 h 6859170"/>
              <a:gd name="connsiteX2" fmla="*/ 702349 w 6772922"/>
              <a:gd name="connsiteY2" fmla="*/ 2036095 h 6859170"/>
              <a:gd name="connsiteX3" fmla="*/ 2602422 w 6772922"/>
              <a:gd name="connsiteY3" fmla="*/ 2037685 h 6859170"/>
              <a:gd name="connsiteX4" fmla="*/ 2600583 w 6772922"/>
              <a:gd name="connsiteY4" fmla="*/ 0 h 6859170"/>
              <a:gd name="connsiteX5" fmla="*/ 6763758 w 6772922"/>
              <a:gd name="connsiteY5" fmla="*/ 24316 h 6859170"/>
              <a:gd name="connsiteX6" fmla="*/ 6772861 w 6772922"/>
              <a:gd name="connsiteY6" fmla="*/ 6858252 h 6859170"/>
              <a:gd name="connsiteX7" fmla="*/ 0 w 6772922"/>
              <a:gd name="connsiteY7" fmla="*/ 6859170 h 6859170"/>
              <a:gd name="connsiteX8" fmla="*/ 0 w 6772922"/>
              <a:gd name="connsiteY8" fmla="*/ 23398 h 6859170"/>
              <a:gd name="connsiteX0" fmla="*/ 0 w 6776097"/>
              <a:gd name="connsiteY0" fmla="*/ 1173 h 6859170"/>
              <a:gd name="connsiteX1" fmla="*/ 710282 w 6776097"/>
              <a:gd name="connsiteY1" fmla="*/ 8441 h 6859170"/>
              <a:gd name="connsiteX2" fmla="*/ 705524 w 6776097"/>
              <a:gd name="connsiteY2" fmla="*/ 2036095 h 6859170"/>
              <a:gd name="connsiteX3" fmla="*/ 2605597 w 6776097"/>
              <a:gd name="connsiteY3" fmla="*/ 2037685 h 6859170"/>
              <a:gd name="connsiteX4" fmla="*/ 2603758 w 6776097"/>
              <a:gd name="connsiteY4" fmla="*/ 0 h 6859170"/>
              <a:gd name="connsiteX5" fmla="*/ 6766933 w 6776097"/>
              <a:gd name="connsiteY5" fmla="*/ 24316 h 6859170"/>
              <a:gd name="connsiteX6" fmla="*/ 6776036 w 6776097"/>
              <a:gd name="connsiteY6" fmla="*/ 6858252 h 6859170"/>
              <a:gd name="connsiteX7" fmla="*/ 3175 w 6776097"/>
              <a:gd name="connsiteY7" fmla="*/ 6859170 h 6859170"/>
              <a:gd name="connsiteX8" fmla="*/ 0 w 6776097"/>
              <a:gd name="connsiteY8" fmla="*/ 1173 h 6859170"/>
              <a:gd name="connsiteX0" fmla="*/ 0 w 6776097"/>
              <a:gd name="connsiteY0" fmla="*/ 1173 h 6859170"/>
              <a:gd name="connsiteX1" fmla="*/ 707107 w 6776097"/>
              <a:gd name="connsiteY1" fmla="*/ 2091 h 6859170"/>
              <a:gd name="connsiteX2" fmla="*/ 705524 w 6776097"/>
              <a:gd name="connsiteY2" fmla="*/ 2036095 h 6859170"/>
              <a:gd name="connsiteX3" fmla="*/ 2605597 w 6776097"/>
              <a:gd name="connsiteY3" fmla="*/ 2037685 h 6859170"/>
              <a:gd name="connsiteX4" fmla="*/ 2603758 w 6776097"/>
              <a:gd name="connsiteY4" fmla="*/ 0 h 6859170"/>
              <a:gd name="connsiteX5" fmla="*/ 6766933 w 6776097"/>
              <a:gd name="connsiteY5" fmla="*/ 24316 h 6859170"/>
              <a:gd name="connsiteX6" fmla="*/ 6776036 w 6776097"/>
              <a:gd name="connsiteY6" fmla="*/ 6858252 h 6859170"/>
              <a:gd name="connsiteX7" fmla="*/ 3175 w 6776097"/>
              <a:gd name="connsiteY7" fmla="*/ 6859170 h 6859170"/>
              <a:gd name="connsiteX8" fmla="*/ 0 w 6776097"/>
              <a:gd name="connsiteY8" fmla="*/ 1173 h 6859170"/>
              <a:gd name="connsiteX0" fmla="*/ 0 w 6788797"/>
              <a:gd name="connsiteY0" fmla="*/ 4348 h 6859170"/>
              <a:gd name="connsiteX1" fmla="*/ 719807 w 6788797"/>
              <a:gd name="connsiteY1" fmla="*/ 2091 h 6859170"/>
              <a:gd name="connsiteX2" fmla="*/ 718224 w 6788797"/>
              <a:gd name="connsiteY2" fmla="*/ 2036095 h 6859170"/>
              <a:gd name="connsiteX3" fmla="*/ 2618297 w 6788797"/>
              <a:gd name="connsiteY3" fmla="*/ 2037685 h 6859170"/>
              <a:gd name="connsiteX4" fmla="*/ 2616458 w 6788797"/>
              <a:gd name="connsiteY4" fmla="*/ 0 h 6859170"/>
              <a:gd name="connsiteX5" fmla="*/ 6779633 w 6788797"/>
              <a:gd name="connsiteY5" fmla="*/ 24316 h 6859170"/>
              <a:gd name="connsiteX6" fmla="*/ 6788736 w 6788797"/>
              <a:gd name="connsiteY6" fmla="*/ 6858252 h 6859170"/>
              <a:gd name="connsiteX7" fmla="*/ 15875 w 6788797"/>
              <a:gd name="connsiteY7" fmla="*/ 6859170 h 6859170"/>
              <a:gd name="connsiteX8" fmla="*/ 0 w 6788797"/>
              <a:gd name="connsiteY8" fmla="*/ 4348 h 6859170"/>
              <a:gd name="connsiteX0" fmla="*/ 305 w 6789102"/>
              <a:gd name="connsiteY0" fmla="*/ 4348 h 6884570"/>
              <a:gd name="connsiteX1" fmla="*/ 720112 w 6789102"/>
              <a:gd name="connsiteY1" fmla="*/ 2091 h 6884570"/>
              <a:gd name="connsiteX2" fmla="*/ 718529 w 6789102"/>
              <a:gd name="connsiteY2" fmla="*/ 2036095 h 6884570"/>
              <a:gd name="connsiteX3" fmla="*/ 2618602 w 6789102"/>
              <a:gd name="connsiteY3" fmla="*/ 2037685 h 6884570"/>
              <a:gd name="connsiteX4" fmla="*/ 2616763 w 6789102"/>
              <a:gd name="connsiteY4" fmla="*/ 0 h 6884570"/>
              <a:gd name="connsiteX5" fmla="*/ 6779938 w 6789102"/>
              <a:gd name="connsiteY5" fmla="*/ 24316 h 6884570"/>
              <a:gd name="connsiteX6" fmla="*/ 6789041 w 6789102"/>
              <a:gd name="connsiteY6" fmla="*/ 6858252 h 6884570"/>
              <a:gd name="connsiteX7" fmla="*/ 305 w 6789102"/>
              <a:gd name="connsiteY7" fmla="*/ 6884570 h 6884570"/>
              <a:gd name="connsiteX8" fmla="*/ 305 w 6789102"/>
              <a:gd name="connsiteY8" fmla="*/ 4348 h 6884570"/>
              <a:gd name="connsiteX0" fmla="*/ 305 w 6792264"/>
              <a:gd name="connsiteY0" fmla="*/ 4348 h 6886827"/>
              <a:gd name="connsiteX1" fmla="*/ 720112 w 6792264"/>
              <a:gd name="connsiteY1" fmla="*/ 2091 h 6886827"/>
              <a:gd name="connsiteX2" fmla="*/ 718529 w 6792264"/>
              <a:gd name="connsiteY2" fmla="*/ 2036095 h 6886827"/>
              <a:gd name="connsiteX3" fmla="*/ 2618602 w 6792264"/>
              <a:gd name="connsiteY3" fmla="*/ 2037685 h 6886827"/>
              <a:gd name="connsiteX4" fmla="*/ 2616763 w 6792264"/>
              <a:gd name="connsiteY4" fmla="*/ 0 h 6886827"/>
              <a:gd name="connsiteX5" fmla="*/ 6779938 w 6792264"/>
              <a:gd name="connsiteY5" fmla="*/ 24316 h 6886827"/>
              <a:gd name="connsiteX6" fmla="*/ 6792216 w 6792264"/>
              <a:gd name="connsiteY6" fmla="*/ 6886827 h 6886827"/>
              <a:gd name="connsiteX7" fmla="*/ 305 w 6792264"/>
              <a:gd name="connsiteY7" fmla="*/ 6884570 h 6886827"/>
              <a:gd name="connsiteX8" fmla="*/ 305 w 6792264"/>
              <a:gd name="connsiteY8" fmla="*/ 4348 h 6886827"/>
              <a:gd name="connsiteX0" fmla="*/ 305 w 6792638"/>
              <a:gd name="connsiteY0" fmla="*/ 4348 h 6886827"/>
              <a:gd name="connsiteX1" fmla="*/ 720112 w 6792638"/>
              <a:gd name="connsiteY1" fmla="*/ 2091 h 6886827"/>
              <a:gd name="connsiteX2" fmla="*/ 718529 w 6792638"/>
              <a:gd name="connsiteY2" fmla="*/ 2036095 h 6886827"/>
              <a:gd name="connsiteX3" fmla="*/ 2618602 w 6792638"/>
              <a:gd name="connsiteY3" fmla="*/ 2037685 h 6886827"/>
              <a:gd name="connsiteX4" fmla="*/ 2616763 w 6792638"/>
              <a:gd name="connsiteY4" fmla="*/ 0 h 6886827"/>
              <a:gd name="connsiteX5" fmla="*/ 6792638 w 6792638"/>
              <a:gd name="connsiteY5" fmla="*/ 2091 h 6886827"/>
              <a:gd name="connsiteX6" fmla="*/ 6792216 w 6792638"/>
              <a:gd name="connsiteY6" fmla="*/ 6886827 h 6886827"/>
              <a:gd name="connsiteX7" fmla="*/ 305 w 6792638"/>
              <a:gd name="connsiteY7" fmla="*/ 6884570 h 6886827"/>
              <a:gd name="connsiteX8" fmla="*/ 305 w 6792638"/>
              <a:gd name="connsiteY8" fmla="*/ 4348 h 6886827"/>
              <a:gd name="connsiteX0" fmla="*/ 305 w 6792350"/>
              <a:gd name="connsiteY0" fmla="*/ 8607 h 6891086"/>
              <a:gd name="connsiteX1" fmla="*/ 720112 w 6792350"/>
              <a:gd name="connsiteY1" fmla="*/ 6350 h 6891086"/>
              <a:gd name="connsiteX2" fmla="*/ 718529 w 6792350"/>
              <a:gd name="connsiteY2" fmla="*/ 2040354 h 6891086"/>
              <a:gd name="connsiteX3" fmla="*/ 2618602 w 6792350"/>
              <a:gd name="connsiteY3" fmla="*/ 2041944 h 6891086"/>
              <a:gd name="connsiteX4" fmla="*/ 2616763 w 6792350"/>
              <a:gd name="connsiteY4" fmla="*/ 4259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0354 h 6891086"/>
              <a:gd name="connsiteX3" fmla="*/ 2618602 w 6792350"/>
              <a:gd name="connsiteY3" fmla="*/ 2041944 h 6891086"/>
              <a:gd name="connsiteX4" fmla="*/ 262311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0354 h 6891086"/>
              <a:gd name="connsiteX3" fmla="*/ 2618602 w 6792350"/>
              <a:gd name="connsiteY3" fmla="*/ 2041944 h 6891086"/>
              <a:gd name="connsiteX4" fmla="*/ 261676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0354 h 6891086"/>
              <a:gd name="connsiteX3" fmla="*/ 2609077 w 6792350"/>
              <a:gd name="connsiteY3" fmla="*/ 2041944 h 6891086"/>
              <a:gd name="connsiteX4" fmla="*/ 261676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0354 h 6891086"/>
              <a:gd name="connsiteX3" fmla="*/ 2615427 w 6792350"/>
              <a:gd name="connsiteY3" fmla="*/ 2045119 h 6891086"/>
              <a:gd name="connsiteX4" fmla="*/ 261676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6704 h 6891086"/>
              <a:gd name="connsiteX3" fmla="*/ 2615427 w 6792350"/>
              <a:gd name="connsiteY3" fmla="*/ 2045119 h 6891086"/>
              <a:gd name="connsiteX4" fmla="*/ 261676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350"/>
              <a:gd name="connsiteY0" fmla="*/ 8607 h 6891086"/>
              <a:gd name="connsiteX1" fmla="*/ 720112 w 6792350"/>
              <a:gd name="connsiteY1" fmla="*/ 6350 h 6891086"/>
              <a:gd name="connsiteX2" fmla="*/ 718529 w 6792350"/>
              <a:gd name="connsiteY2" fmla="*/ 2043529 h 6891086"/>
              <a:gd name="connsiteX3" fmla="*/ 2615427 w 6792350"/>
              <a:gd name="connsiteY3" fmla="*/ 2045119 h 6891086"/>
              <a:gd name="connsiteX4" fmla="*/ 2616763 w 6792350"/>
              <a:gd name="connsiteY4" fmla="*/ 7434 h 6891086"/>
              <a:gd name="connsiteX5" fmla="*/ 6789463 w 6792350"/>
              <a:gd name="connsiteY5" fmla="*/ 0 h 6891086"/>
              <a:gd name="connsiteX6" fmla="*/ 6792216 w 6792350"/>
              <a:gd name="connsiteY6" fmla="*/ 6891086 h 6891086"/>
              <a:gd name="connsiteX7" fmla="*/ 305 w 6792350"/>
              <a:gd name="connsiteY7" fmla="*/ 6888829 h 6891086"/>
              <a:gd name="connsiteX8" fmla="*/ 305 w 6792350"/>
              <a:gd name="connsiteY8" fmla="*/ 8607 h 6891086"/>
              <a:gd name="connsiteX0" fmla="*/ 305 w 6792216"/>
              <a:gd name="connsiteY0" fmla="*/ 54326 h 6936805"/>
              <a:gd name="connsiteX1" fmla="*/ 720112 w 6792216"/>
              <a:gd name="connsiteY1" fmla="*/ 52069 h 6936805"/>
              <a:gd name="connsiteX2" fmla="*/ 718529 w 6792216"/>
              <a:gd name="connsiteY2" fmla="*/ 2089248 h 6936805"/>
              <a:gd name="connsiteX3" fmla="*/ 2615427 w 6792216"/>
              <a:gd name="connsiteY3" fmla="*/ 2090838 h 6936805"/>
              <a:gd name="connsiteX4" fmla="*/ 2616763 w 6792216"/>
              <a:gd name="connsiteY4" fmla="*/ 53153 h 6936805"/>
              <a:gd name="connsiteX5" fmla="*/ 5083480 w 6792216"/>
              <a:gd name="connsiteY5" fmla="*/ 0 h 6936805"/>
              <a:gd name="connsiteX6" fmla="*/ 6792216 w 6792216"/>
              <a:gd name="connsiteY6" fmla="*/ 6936805 h 6936805"/>
              <a:gd name="connsiteX7" fmla="*/ 305 w 6792216"/>
              <a:gd name="connsiteY7" fmla="*/ 6934548 h 6936805"/>
              <a:gd name="connsiteX8" fmla="*/ 305 w 6792216"/>
              <a:gd name="connsiteY8" fmla="*/ 54326 h 6936805"/>
              <a:gd name="connsiteX0" fmla="*/ 305 w 6792216"/>
              <a:gd name="connsiteY0" fmla="*/ 2257 h 6884736"/>
              <a:gd name="connsiteX1" fmla="*/ 720112 w 6792216"/>
              <a:gd name="connsiteY1" fmla="*/ 0 h 6884736"/>
              <a:gd name="connsiteX2" fmla="*/ 718529 w 6792216"/>
              <a:gd name="connsiteY2" fmla="*/ 2037179 h 6884736"/>
              <a:gd name="connsiteX3" fmla="*/ 2615427 w 6792216"/>
              <a:gd name="connsiteY3" fmla="*/ 2038769 h 6884736"/>
              <a:gd name="connsiteX4" fmla="*/ 2616763 w 6792216"/>
              <a:gd name="connsiteY4" fmla="*/ 1084 h 6884736"/>
              <a:gd name="connsiteX5" fmla="*/ 5067605 w 6792216"/>
              <a:gd name="connsiteY5" fmla="*/ 7019 h 6884736"/>
              <a:gd name="connsiteX6" fmla="*/ 6792216 w 6792216"/>
              <a:gd name="connsiteY6" fmla="*/ 6884736 h 6884736"/>
              <a:gd name="connsiteX7" fmla="*/ 305 w 6792216"/>
              <a:gd name="connsiteY7" fmla="*/ 6882479 h 6884736"/>
              <a:gd name="connsiteX8" fmla="*/ 305 w 6792216"/>
              <a:gd name="connsiteY8" fmla="*/ 2257 h 6884736"/>
              <a:gd name="connsiteX0" fmla="*/ 305 w 5067886"/>
              <a:gd name="connsiteY0" fmla="*/ 2257 h 6884068"/>
              <a:gd name="connsiteX1" fmla="*/ 720112 w 5067886"/>
              <a:gd name="connsiteY1" fmla="*/ 0 h 6884068"/>
              <a:gd name="connsiteX2" fmla="*/ 718529 w 5067886"/>
              <a:gd name="connsiteY2" fmla="*/ 2037179 h 6884068"/>
              <a:gd name="connsiteX3" fmla="*/ 2615427 w 5067886"/>
              <a:gd name="connsiteY3" fmla="*/ 2038769 h 6884068"/>
              <a:gd name="connsiteX4" fmla="*/ 2616763 w 5067886"/>
              <a:gd name="connsiteY4" fmla="*/ 1084 h 6884068"/>
              <a:gd name="connsiteX5" fmla="*/ 5067605 w 5067886"/>
              <a:gd name="connsiteY5" fmla="*/ 7019 h 6884068"/>
              <a:gd name="connsiteX6" fmla="*/ 5067605 w 5067886"/>
              <a:gd name="connsiteY6" fmla="*/ 6884068 h 6884068"/>
              <a:gd name="connsiteX7" fmla="*/ 305 w 5067886"/>
              <a:gd name="connsiteY7" fmla="*/ 6882479 h 6884068"/>
              <a:gd name="connsiteX8" fmla="*/ 305 w 5067886"/>
              <a:gd name="connsiteY8" fmla="*/ 2257 h 6884068"/>
              <a:gd name="connsiteX0" fmla="*/ 0 w 5067581"/>
              <a:gd name="connsiteY0" fmla="*/ 2257 h 6884068"/>
              <a:gd name="connsiteX1" fmla="*/ 719807 w 5067581"/>
              <a:gd name="connsiteY1" fmla="*/ 0 h 6884068"/>
              <a:gd name="connsiteX2" fmla="*/ 718224 w 5067581"/>
              <a:gd name="connsiteY2" fmla="*/ 2037179 h 6884068"/>
              <a:gd name="connsiteX3" fmla="*/ 2615122 w 5067581"/>
              <a:gd name="connsiteY3" fmla="*/ 2038769 h 6884068"/>
              <a:gd name="connsiteX4" fmla="*/ 2616458 w 5067581"/>
              <a:gd name="connsiteY4" fmla="*/ 1084 h 6884068"/>
              <a:gd name="connsiteX5" fmla="*/ 5067300 w 5067581"/>
              <a:gd name="connsiteY5" fmla="*/ 7019 h 6884068"/>
              <a:gd name="connsiteX6" fmla="*/ 5067300 w 5067581"/>
              <a:gd name="connsiteY6" fmla="*/ 6884068 h 6884068"/>
              <a:gd name="connsiteX7" fmla="*/ 15811 w 5067581"/>
              <a:gd name="connsiteY7" fmla="*/ 5795673 h 6884068"/>
              <a:gd name="connsiteX8" fmla="*/ 0 w 5067581"/>
              <a:gd name="connsiteY8" fmla="*/ 2257 h 6884068"/>
              <a:gd name="connsiteX0" fmla="*/ 0 w 7502250"/>
              <a:gd name="connsiteY0" fmla="*/ 2257 h 5795673"/>
              <a:gd name="connsiteX1" fmla="*/ 719807 w 7502250"/>
              <a:gd name="connsiteY1" fmla="*/ 0 h 5795673"/>
              <a:gd name="connsiteX2" fmla="*/ 718224 w 7502250"/>
              <a:gd name="connsiteY2" fmla="*/ 2037179 h 5795673"/>
              <a:gd name="connsiteX3" fmla="*/ 2615122 w 7502250"/>
              <a:gd name="connsiteY3" fmla="*/ 2038769 h 5795673"/>
              <a:gd name="connsiteX4" fmla="*/ 2616458 w 7502250"/>
              <a:gd name="connsiteY4" fmla="*/ 1084 h 5795673"/>
              <a:gd name="connsiteX5" fmla="*/ 5067300 w 7502250"/>
              <a:gd name="connsiteY5" fmla="*/ 7019 h 5795673"/>
              <a:gd name="connsiteX6" fmla="*/ 7502250 w 7502250"/>
              <a:gd name="connsiteY6" fmla="*/ 5779299 h 5795673"/>
              <a:gd name="connsiteX7" fmla="*/ 15811 w 7502250"/>
              <a:gd name="connsiteY7" fmla="*/ 5795673 h 5795673"/>
              <a:gd name="connsiteX8" fmla="*/ 0 w 7502250"/>
              <a:gd name="connsiteY8" fmla="*/ 2257 h 5795673"/>
              <a:gd name="connsiteX0" fmla="*/ 0 w 7502250"/>
              <a:gd name="connsiteY0" fmla="*/ 2257 h 5795673"/>
              <a:gd name="connsiteX1" fmla="*/ 719807 w 7502250"/>
              <a:gd name="connsiteY1" fmla="*/ 0 h 5795673"/>
              <a:gd name="connsiteX2" fmla="*/ 718224 w 7502250"/>
              <a:gd name="connsiteY2" fmla="*/ 2037179 h 5795673"/>
              <a:gd name="connsiteX3" fmla="*/ 2615122 w 7502250"/>
              <a:gd name="connsiteY3" fmla="*/ 2038769 h 5795673"/>
              <a:gd name="connsiteX4" fmla="*/ 2616458 w 7502250"/>
              <a:gd name="connsiteY4" fmla="*/ 1084 h 5795673"/>
              <a:gd name="connsiteX5" fmla="*/ 5067300 w 7502250"/>
              <a:gd name="connsiteY5" fmla="*/ 7019 h 5795673"/>
              <a:gd name="connsiteX6" fmla="*/ 7502250 w 7502250"/>
              <a:gd name="connsiteY6" fmla="*/ 4378128 h 5795673"/>
              <a:gd name="connsiteX7" fmla="*/ 15811 w 7502250"/>
              <a:gd name="connsiteY7" fmla="*/ 5795673 h 5795673"/>
              <a:gd name="connsiteX8" fmla="*/ 0 w 7502250"/>
              <a:gd name="connsiteY8" fmla="*/ 2257 h 5795673"/>
              <a:gd name="connsiteX0" fmla="*/ 305 w 7502555"/>
              <a:gd name="connsiteY0" fmla="*/ 2257 h 4466357"/>
              <a:gd name="connsiteX1" fmla="*/ 720112 w 7502555"/>
              <a:gd name="connsiteY1" fmla="*/ 0 h 4466357"/>
              <a:gd name="connsiteX2" fmla="*/ 718529 w 7502555"/>
              <a:gd name="connsiteY2" fmla="*/ 2037179 h 4466357"/>
              <a:gd name="connsiteX3" fmla="*/ 2615427 w 7502555"/>
              <a:gd name="connsiteY3" fmla="*/ 2038769 h 4466357"/>
              <a:gd name="connsiteX4" fmla="*/ 2616763 w 7502555"/>
              <a:gd name="connsiteY4" fmla="*/ 1084 h 4466357"/>
              <a:gd name="connsiteX5" fmla="*/ 5067605 w 7502555"/>
              <a:gd name="connsiteY5" fmla="*/ 7019 h 4466357"/>
              <a:gd name="connsiteX6" fmla="*/ 7502555 w 7502555"/>
              <a:gd name="connsiteY6" fmla="*/ 4378128 h 4466357"/>
              <a:gd name="connsiteX7" fmla="*/ 305 w 7502555"/>
              <a:gd name="connsiteY7" fmla="*/ 4466357 h 4466357"/>
              <a:gd name="connsiteX8" fmla="*/ 305 w 7502555"/>
              <a:gd name="connsiteY8" fmla="*/ 2257 h 4466357"/>
              <a:gd name="connsiteX0" fmla="*/ 305 w 7502555"/>
              <a:gd name="connsiteY0" fmla="*/ 2257 h 4385520"/>
              <a:gd name="connsiteX1" fmla="*/ 720112 w 7502555"/>
              <a:gd name="connsiteY1" fmla="*/ 0 h 4385520"/>
              <a:gd name="connsiteX2" fmla="*/ 718529 w 7502555"/>
              <a:gd name="connsiteY2" fmla="*/ 2037179 h 4385520"/>
              <a:gd name="connsiteX3" fmla="*/ 2615427 w 7502555"/>
              <a:gd name="connsiteY3" fmla="*/ 2038769 h 4385520"/>
              <a:gd name="connsiteX4" fmla="*/ 2616763 w 7502555"/>
              <a:gd name="connsiteY4" fmla="*/ 1084 h 4385520"/>
              <a:gd name="connsiteX5" fmla="*/ 5067605 w 7502555"/>
              <a:gd name="connsiteY5" fmla="*/ 7019 h 4385520"/>
              <a:gd name="connsiteX6" fmla="*/ 7502555 w 7502555"/>
              <a:gd name="connsiteY6" fmla="*/ 4378128 h 4385520"/>
              <a:gd name="connsiteX7" fmla="*/ 305 w 7502555"/>
              <a:gd name="connsiteY7" fmla="*/ 4385520 h 4385520"/>
              <a:gd name="connsiteX8" fmla="*/ 305 w 7502555"/>
              <a:gd name="connsiteY8" fmla="*/ 2257 h 4385520"/>
              <a:gd name="connsiteX0" fmla="*/ 305 w 7565800"/>
              <a:gd name="connsiteY0" fmla="*/ 2257 h 4385520"/>
              <a:gd name="connsiteX1" fmla="*/ 720112 w 7565800"/>
              <a:gd name="connsiteY1" fmla="*/ 0 h 4385520"/>
              <a:gd name="connsiteX2" fmla="*/ 718529 w 7565800"/>
              <a:gd name="connsiteY2" fmla="*/ 2037179 h 4385520"/>
              <a:gd name="connsiteX3" fmla="*/ 2615427 w 7565800"/>
              <a:gd name="connsiteY3" fmla="*/ 2038769 h 4385520"/>
              <a:gd name="connsiteX4" fmla="*/ 2616763 w 7565800"/>
              <a:gd name="connsiteY4" fmla="*/ 1084 h 4385520"/>
              <a:gd name="connsiteX5" fmla="*/ 7565800 w 7565800"/>
              <a:gd name="connsiteY5" fmla="*/ 7019 h 4385520"/>
              <a:gd name="connsiteX6" fmla="*/ 7502555 w 7565800"/>
              <a:gd name="connsiteY6" fmla="*/ 4378128 h 4385520"/>
              <a:gd name="connsiteX7" fmla="*/ 305 w 7565800"/>
              <a:gd name="connsiteY7" fmla="*/ 4385520 h 4385520"/>
              <a:gd name="connsiteX8" fmla="*/ 305 w 7565800"/>
              <a:gd name="connsiteY8" fmla="*/ 2257 h 4385520"/>
              <a:gd name="connsiteX0" fmla="*/ 305 w 7502593"/>
              <a:gd name="connsiteY0" fmla="*/ 2257 h 4385520"/>
              <a:gd name="connsiteX1" fmla="*/ 720112 w 7502593"/>
              <a:gd name="connsiteY1" fmla="*/ 0 h 4385520"/>
              <a:gd name="connsiteX2" fmla="*/ 718529 w 7502593"/>
              <a:gd name="connsiteY2" fmla="*/ 2037179 h 4385520"/>
              <a:gd name="connsiteX3" fmla="*/ 2615427 w 7502593"/>
              <a:gd name="connsiteY3" fmla="*/ 2038769 h 4385520"/>
              <a:gd name="connsiteX4" fmla="*/ 2616763 w 7502593"/>
              <a:gd name="connsiteY4" fmla="*/ 1084 h 4385520"/>
              <a:gd name="connsiteX5" fmla="*/ 7486744 w 7502593"/>
              <a:gd name="connsiteY5" fmla="*/ 16001 h 4385520"/>
              <a:gd name="connsiteX6" fmla="*/ 7502555 w 7502593"/>
              <a:gd name="connsiteY6" fmla="*/ 4378128 h 4385520"/>
              <a:gd name="connsiteX7" fmla="*/ 305 w 7502593"/>
              <a:gd name="connsiteY7" fmla="*/ 4385520 h 4385520"/>
              <a:gd name="connsiteX8" fmla="*/ 305 w 7502593"/>
              <a:gd name="connsiteY8" fmla="*/ 2257 h 4385520"/>
              <a:gd name="connsiteX0" fmla="*/ 0 w 7502288"/>
              <a:gd name="connsiteY0" fmla="*/ 2257 h 4951378"/>
              <a:gd name="connsiteX1" fmla="*/ 719807 w 7502288"/>
              <a:gd name="connsiteY1" fmla="*/ 0 h 4951378"/>
              <a:gd name="connsiteX2" fmla="*/ 718224 w 7502288"/>
              <a:gd name="connsiteY2" fmla="*/ 2037179 h 4951378"/>
              <a:gd name="connsiteX3" fmla="*/ 2615122 w 7502288"/>
              <a:gd name="connsiteY3" fmla="*/ 2038769 h 4951378"/>
              <a:gd name="connsiteX4" fmla="*/ 2616458 w 7502288"/>
              <a:gd name="connsiteY4" fmla="*/ 1084 h 4951378"/>
              <a:gd name="connsiteX5" fmla="*/ 7486439 w 7502288"/>
              <a:gd name="connsiteY5" fmla="*/ 16001 h 4951378"/>
              <a:gd name="connsiteX6" fmla="*/ 7502250 w 7502288"/>
              <a:gd name="connsiteY6" fmla="*/ 4378128 h 4951378"/>
              <a:gd name="connsiteX7" fmla="*/ 31622 w 7502288"/>
              <a:gd name="connsiteY7" fmla="*/ 4951378 h 4951378"/>
              <a:gd name="connsiteX8" fmla="*/ 0 w 7502288"/>
              <a:gd name="connsiteY8" fmla="*/ 2257 h 4951378"/>
              <a:gd name="connsiteX0" fmla="*/ 0 w 7581315"/>
              <a:gd name="connsiteY0" fmla="*/ 2257 h 4951378"/>
              <a:gd name="connsiteX1" fmla="*/ 719807 w 7581315"/>
              <a:gd name="connsiteY1" fmla="*/ 0 h 4951378"/>
              <a:gd name="connsiteX2" fmla="*/ 718224 w 7581315"/>
              <a:gd name="connsiteY2" fmla="*/ 2037179 h 4951378"/>
              <a:gd name="connsiteX3" fmla="*/ 2615122 w 7581315"/>
              <a:gd name="connsiteY3" fmla="*/ 2038769 h 4951378"/>
              <a:gd name="connsiteX4" fmla="*/ 2616458 w 7581315"/>
              <a:gd name="connsiteY4" fmla="*/ 1084 h 4951378"/>
              <a:gd name="connsiteX5" fmla="*/ 7486439 w 7581315"/>
              <a:gd name="connsiteY5" fmla="*/ 16001 h 4951378"/>
              <a:gd name="connsiteX6" fmla="*/ 7581308 w 7581315"/>
              <a:gd name="connsiteY6" fmla="*/ 4943986 h 4951378"/>
              <a:gd name="connsiteX7" fmla="*/ 31622 w 7581315"/>
              <a:gd name="connsiteY7" fmla="*/ 4951378 h 4951378"/>
              <a:gd name="connsiteX8" fmla="*/ 0 w 7581315"/>
              <a:gd name="connsiteY8" fmla="*/ 2257 h 4951378"/>
              <a:gd name="connsiteX0" fmla="*/ 0 w 7581318"/>
              <a:gd name="connsiteY0" fmla="*/ 2257 h 4951378"/>
              <a:gd name="connsiteX1" fmla="*/ 719807 w 7581318"/>
              <a:gd name="connsiteY1" fmla="*/ 0 h 4951378"/>
              <a:gd name="connsiteX2" fmla="*/ 718224 w 7581318"/>
              <a:gd name="connsiteY2" fmla="*/ 2037179 h 4951378"/>
              <a:gd name="connsiteX3" fmla="*/ 2615122 w 7581318"/>
              <a:gd name="connsiteY3" fmla="*/ 2038769 h 4951378"/>
              <a:gd name="connsiteX4" fmla="*/ 2616458 w 7581318"/>
              <a:gd name="connsiteY4" fmla="*/ 1084 h 4951378"/>
              <a:gd name="connsiteX5" fmla="*/ 7518063 w 7581318"/>
              <a:gd name="connsiteY5" fmla="*/ 1138734 h 4951378"/>
              <a:gd name="connsiteX6" fmla="*/ 7581308 w 7581318"/>
              <a:gd name="connsiteY6" fmla="*/ 4943986 h 4951378"/>
              <a:gd name="connsiteX7" fmla="*/ 31622 w 7581318"/>
              <a:gd name="connsiteY7" fmla="*/ 4951378 h 4951378"/>
              <a:gd name="connsiteX8" fmla="*/ 0 w 7581318"/>
              <a:gd name="connsiteY8" fmla="*/ 2257 h 4951378"/>
              <a:gd name="connsiteX0" fmla="*/ 0 w 7581318"/>
              <a:gd name="connsiteY0" fmla="*/ 2257 h 4951378"/>
              <a:gd name="connsiteX1" fmla="*/ 719807 w 7581318"/>
              <a:gd name="connsiteY1" fmla="*/ 0 h 4951378"/>
              <a:gd name="connsiteX2" fmla="*/ 718224 w 7581318"/>
              <a:gd name="connsiteY2" fmla="*/ 2037179 h 4951378"/>
              <a:gd name="connsiteX3" fmla="*/ 2615122 w 7581318"/>
              <a:gd name="connsiteY3" fmla="*/ 2038769 h 4951378"/>
              <a:gd name="connsiteX4" fmla="*/ 2616458 w 7581318"/>
              <a:gd name="connsiteY4" fmla="*/ 1186690 h 4951378"/>
              <a:gd name="connsiteX5" fmla="*/ 7518063 w 7581318"/>
              <a:gd name="connsiteY5" fmla="*/ 1138734 h 4951378"/>
              <a:gd name="connsiteX6" fmla="*/ 7581308 w 7581318"/>
              <a:gd name="connsiteY6" fmla="*/ 4943986 h 4951378"/>
              <a:gd name="connsiteX7" fmla="*/ 31622 w 7581318"/>
              <a:gd name="connsiteY7" fmla="*/ 4951378 h 4951378"/>
              <a:gd name="connsiteX8" fmla="*/ 0 w 7581318"/>
              <a:gd name="connsiteY8" fmla="*/ 2257 h 4951378"/>
              <a:gd name="connsiteX0" fmla="*/ 0 w 7581322"/>
              <a:gd name="connsiteY0" fmla="*/ 2257 h 4951378"/>
              <a:gd name="connsiteX1" fmla="*/ 719807 w 7581322"/>
              <a:gd name="connsiteY1" fmla="*/ 0 h 4951378"/>
              <a:gd name="connsiteX2" fmla="*/ 718224 w 7581322"/>
              <a:gd name="connsiteY2" fmla="*/ 2037179 h 4951378"/>
              <a:gd name="connsiteX3" fmla="*/ 2615122 w 7581322"/>
              <a:gd name="connsiteY3" fmla="*/ 2038769 h 4951378"/>
              <a:gd name="connsiteX4" fmla="*/ 2616458 w 7581322"/>
              <a:gd name="connsiteY4" fmla="*/ 1186690 h 4951378"/>
              <a:gd name="connsiteX5" fmla="*/ 7533874 w 7581322"/>
              <a:gd name="connsiteY5" fmla="*/ 1192625 h 4951378"/>
              <a:gd name="connsiteX6" fmla="*/ 7581308 w 7581322"/>
              <a:gd name="connsiteY6" fmla="*/ 4943986 h 4951378"/>
              <a:gd name="connsiteX7" fmla="*/ 31622 w 7581322"/>
              <a:gd name="connsiteY7" fmla="*/ 4951378 h 4951378"/>
              <a:gd name="connsiteX8" fmla="*/ 0 w 7581322"/>
              <a:gd name="connsiteY8" fmla="*/ 2257 h 4951378"/>
              <a:gd name="connsiteX0" fmla="*/ 0 w 7581328"/>
              <a:gd name="connsiteY0" fmla="*/ 2257 h 4951378"/>
              <a:gd name="connsiteX1" fmla="*/ 719807 w 7581328"/>
              <a:gd name="connsiteY1" fmla="*/ 0 h 4951378"/>
              <a:gd name="connsiteX2" fmla="*/ 718224 w 7581328"/>
              <a:gd name="connsiteY2" fmla="*/ 2037179 h 4951378"/>
              <a:gd name="connsiteX3" fmla="*/ 2615122 w 7581328"/>
              <a:gd name="connsiteY3" fmla="*/ 2038769 h 4951378"/>
              <a:gd name="connsiteX4" fmla="*/ 2616458 w 7581328"/>
              <a:gd name="connsiteY4" fmla="*/ 1186690 h 4951378"/>
              <a:gd name="connsiteX5" fmla="*/ 7549686 w 7581328"/>
              <a:gd name="connsiteY5" fmla="*/ 1165679 h 4951378"/>
              <a:gd name="connsiteX6" fmla="*/ 7581308 w 7581328"/>
              <a:gd name="connsiteY6" fmla="*/ 4943986 h 4951378"/>
              <a:gd name="connsiteX7" fmla="*/ 31622 w 7581328"/>
              <a:gd name="connsiteY7" fmla="*/ 4951378 h 4951378"/>
              <a:gd name="connsiteX8" fmla="*/ 0 w 7581328"/>
              <a:gd name="connsiteY8" fmla="*/ 2257 h 4951378"/>
              <a:gd name="connsiteX0" fmla="*/ 0 w 7581322"/>
              <a:gd name="connsiteY0" fmla="*/ 2257 h 4951378"/>
              <a:gd name="connsiteX1" fmla="*/ 719807 w 7581322"/>
              <a:gd name="connsiteY1" fmla="*/ 0 h 4951378"/>
              <a:gd name="connsiteX2" fmla="*/ 718224 w 7581322"/>
              <a:gd name="connsiteY2" fmla="*/ 2037179 h 4951378"/>
              <a:gd name="connsiteX3" fmla="*/ 2615122 w 7581322"/>
              <a:gd name="connsiteY3" fmla="*/ 2038769 h 4951378"/>
              <a:gd name="connsiteX4" fmla="*/ 2616458 w 7581322"/>
              <a:gd name="connsiteY4" fmla="*/ 1186690 h 4951378"/>
              <a:gd name="connsiteX5" fmla="*/ 7533875 w 7581322"/>
              <a:gd name="connsiteY5" fmla="*/ 1201606 h 4951378"/>
              <a:gd name="connsiteX6" fmla="*/ 7581308 w 7581322"/>
              <a:gd name="connsiteY6" fmla="*/ 4943986 h 4951378"/>
              <a:gd name="connsiteX7" fmla="*/ 31622 w 7581322"/>
              <a:gd name="connsiteY7" fmla="*/ 4951378 h 4951378"/>
              <a:gd name="connsiteX8" fmla="*/ 0 w 7581322"/>
              <a:gd name="connsiteY8" fmla="*/ 2257 h 4951378"/>
              <a:gd name="connsiteX0" fmla="*/ 0 w 7581328"/>
              <a:gd name="connsiteY0" fmla="*/ 2257 h 4951378"/>
              <a:gd name="connsiteX1" fmla="*/ 719807 w 7581328"/>
              <a:gd name="connsiteY1" fmla="*/ 0 h 4951378"/>
              <a:gd name="connsiteX2" fmla="*/ 718224 w 7581328"/>
              <a:gd name="connsiteY2" fmla="*/ 2037179 h 4951378"/>
              <a:gd name="connsiteX3" fmla="*/ 2615122 w 7581328"/>
              <a:gd name="connsiteY3" fmla="*/ 2038769 h 4951378"/>
              <a:gd name="connsiteX4" fmla="*/ 2616458 w 7581328"/>
              <a:gd name="connsiteY4" fmla="*/ 1186690 h 4951378"/>
              <a:gd name="connsiteX5" fmla="*/ 7549687 w 7581328"/>
              <a:gd name="connsiteY5" fmla="*/ 1165679 h 4951378"/>
              <a:gd name="connsiteX6" fmla="*/ 7581308 w 7581328"/>
              <a:gd name="connsiteY6" fmla="*/ 4943986 h 4951378"/>
              <a:gd name="connsiteX7" fmla="*/ 31622 w 7581328"/>
              <a:gd name="connsiteY7" fmla="*/ 4951378 h 4951378"/>
              <a:gd name="connsiteX8" fmla="*/ 0 w 7581328"/>
              <a:gd name="connsiteY8" fmla="*/ 2257 h 4951378"/>
              <a:gd name="connsiteX0" fmla="*/ 0 w 7581328"/>
              <a:gd name="connsiteY0" fmla="*/ 2257 h 4951378"/>
              <a:gd name="connsiteX1" fmla="*/ 719807 w 7581328"/>
              <a:gd name="connsiteY1" fmla="*/ 0 h 4951378"/>
              <a:gd name="connsiteX2" fmla="*/ 718224 w 7581328"/>
              <a:gd name="connsiteY2" fmla="*/ 2037179 h 4951378"/>
              <a:gd name="connsiteX3" fmla="*/ 2615122 w 7581328"/>
              <a:gd name="connsiteY3" fmla="*/ 2038769 h 4951378"/>
              <a:gd name="connsiteX4" fmla="*/ 2616458 w 7581328"/>
              <a:gd name="connsiteY4" fmla="*/ 1186690 h 4951378"/>
              <a:gd name="connsiteX5" fmla="*/ 7549688 w 7581328"/>
              <a:gd name="connsiteY5" fmla="*/ 1210588 h 4951378"/>
              <a:gd name="connsiteX6" fmla="*/ 7581308 w 7581328"/>
              <a:gd name="connsiteY6" fmla="*/ 4943986 h 4951378"/>
              <a:gd name="connsiteX7" fmla="*/ 31622 w 7581328"/>
              <a:gd name="connsiteY7" fmla="*/ 4951378 h 4951378"/>
              <a:gd name="connsiteX8" fmla="*/ 0 w 7581328"/>
              <a:gd name="connsiteY8" fmla="*/ 2257 h 4951378"/>
              <a:gd name="connsiteX0" fmla="*/ 0 w 7581328"/>
              <a:gd name="connsiteY0" fmla="*/ 0 h 4949121"/>
              <a:gd name="connsiteX1" fmla="*/ 703995 w 7581328"/>
              <a:gd name="connsiteY1" fmla="*/ 1129458 h 4949121"/>
              <a:gd name="connsiteX2" fmla="*/ 718224 w 7581328"/>
              <a:gd name="connsiteY2" fmla="*/ 2034922 h 4949121"/>
              <a:gd name="connsiteX3" fmla="*/ 2615122 w 7581328"/>
              <a:gd name="connsiteY3" fmla="*/ 2036512 h 4949121"/>
              <a:gd name="connsiteX4" fmla="*/ 2616458 w 7581328"/>
              <a:gd name="connsiteY4" fmla="*/ 1184433 h 4949121"/>
              <a:gd name="connsiteX5" fmla="*/ 7549688 w 7581328"/>
              <a:gd name="connsiteY5" fmla="*/ 1208331 h 4949121"/>
              <a:gd name="connsiteX6" fmla="*/ 7581308 w 7581328"/>
              <a:gd name="connsiteY6" fmla="*/ 4941729 h 4949121"/>
              <a:gd name="connsiteX7" fmla="*/ 31622 w 7581328"/>
              <a:gd name="connsiteY7" fmla="*/ 4949121 h 4949121"/>
              <a:gd name="connsiteX8" fmla="*/ 0 w 7581328"/>
              <a:gd name="connsiteY8" fmla="*/ 0 h 4949121"/>
              <a:gd name="connsiteX0" fmla="*/ 0 w 7581328"/>
              <a:gd name="connsiteY0" fmla="*/ 0 h 3835370"/>
              <a:gd name="connsiteX1" fmla="*/ 703995 w 7581328"/>
              <a:gd name="connsiteY1" fmla="*/ 15707 h 3835370"/>
              <a:gd name="connsiteX2" fmla="*/ 718224 w 7581328"/>
              <a:gd name="connsiteY2" fmla="*/ 921171 h 3835370"/>
              <a:gd name="connsiteX3" fmla="*/ 2615122 w 7581328"/>
              <a:gd name="connsiteY3" fmla="*/ 922761 h 3835370"/>
              <a:gd name="connsiteX4" fmla="*/ 2616458 w 7581328"/>
              <a:gd name="connsiteY4" fmla="*/ 70682 h 3835370"/>
              <a:gd name="connsiteX5" fmla="*/ 7549688 w 7581328"/>
              <a:gd name="connsiteY5" fmla="*/ 94580 h 3835370"/>
              <a:gd name="connsiteX6" fmla="*/ 7581308 w 7581328"/>
              <a:gd name="connsiteY6" fmla="*/ 3827978 h 3835370"/>
              <a:gd name="connsiteX7" fmla="*/ 31622 w 7581328"/>
              <a:gd name="connsiteY7" fmla="*/ 3835370 h 3835370"/>
              <a:gd name="connsiteX8" fmla="*/ 0 w 7581328"/>
              <a:gd name="connsiteY8" fmla="*/ 0 h 3835370"/>
              <a:gd name="connsiteX0" fmla="*/ 0 w 7581328"/>
              <a:gd name="connsiteY0" fmla="*/ 0 h 3835370"/>
              <a:gd name="connsiteX1" fmla="*/ 703995 w 7581328"/>
              <a:gd name="connsiteY1" fmla="*/ 15707 h 3835370"/>
              <a:gd name="connsiteX2" fmla="*/ 718224 w 7581328"/>
              <a:gd name="connsiteY2" fmla="*/ 921171 h 3835370"/>
              <a:gd name="connsiteX3" fmla="*/ 2615122 w 7581328"/>
              <a:gd name="connsiteY3" fmla="*/ 922761 h 3835370"/>
              <a:gd name="connsiteX4" fmla="*/ 2616458 w 7581328"/>
              <a:gd name="connsiteY4" fmla="*/ 124573 h 3835370"/>
              <a:gd name="connsiteX5" fmla="*/ 7549688 w 7581328"/>
              <a:gd name="connsiteY5" fmla="*/ 94580 h 3835370"/>
              <a:gd name="connsiteX6" fmla="*/ 7581308 w 7581328"/>
              <a:gd name="connsiteY6" fmla="*/ 3827978 h 3835370"/>
              <a:gd name="connsiteX7" fmla="*/ 31622 w 7581328"/>
              <a:gd name="connsiteY7" fmla="*/ 3835370 h 3835370"/>
              <a:gd name="connsiteX8" fmla="*/ 0 w 7581328"/>
              <a:gd name="connsiteY8" fmla="*/ 0 h 3835370"/>
              <a:gd name="connsiteX0" fmla="*/ 0 w 7581346"/>
              <a:gd name="connsiteY0" fmla="*/ 0 h 3835370"/>
              <a:gd name="connsiteX1" fmla="*/ 703995 w 7581346"/>
              <a:gd name="connsiteY1" fmla="*/ 15707 h 3835370"/>
              <a:gd name="connsiteX2" fmla="*/ 718224 w 7581346"/>
              <a:gd name="connsiteY2" fmla="*/ 921171 h 3835370"/>
              <a:gd name="connsiteX3" fmla="*/ 2615122 w 7581346"/>
              <a:gd name="connsiteY3" fmla="*/ 922761 h 3835370"/>
              <a:gd name="connsiteX4" fmla="*/ 2616458 w 7581346"/>
              <a:gd name="connsiteY4" fmla="*/ 124573 h 3835370"/>
              <a:gd name="connsiteX5" fmla="*/ 7565500 w 7581346"/>
              <a:gd name="connsiteY5" fmla="*/ 130507 h 3835370"/>
              <a:gd name="connsiteX6" fmla="*/ 7581308 w 7581346"/>
              <a:gd name="connsiteY6" fmla="*/ 3827978 h 3835370"/>
              <a:gd name="connsiteX7" fmla="*/ 31622 w 7581346"/>
              <a:gd name="connsiteY7" fmla="*/ 3835370 h 3835370"/>
              <a:gd name="connsiteX8" fmla="*/ 0 w 7581346"/>
              <a:gd name="connsiteY8" fmla="*/ 0 h 3835370"/>
              <a:gd name="connsiteX0" fmla="*/ 0 w 7581346"/>
              <a:gd name="connsiteY0" fmla="*/ 74112 h 3819663"/>
              <a:gd name="connsiteX1" fmla="*/ 703995 w 7581346"/>
              <a:gd name="connsiteY1" fmla="*/ 0 h 3819663"/>
              <a:gd name="connsiteX2" fmla="*/ 718224 w 7581346"/>
              <a:gd name="connsiteY2" fmla="*/ 905464 h 3819663"/>
              <a:gd name="connsiteX3" fmla="*/ 2615122 w 7581346"/>
              <a:gd name="connsiteY3" fmla="*/ 907054 h 3819663"/>
              <a:gd name="connsiteX4" fmla="*/ 2616458 w 7581346"/>
              <a:gd name="connsiteY4" fmla="*/ 108866 h 3819663"/>
              <a:gd name="connsiteX5" fmla="*/ 7565500 w 7581346"/>
              <a:gd name="connsiteY5" fmla="*/ 114800 h 3819663"/>
              <a:gd name="connsiteX6" fmla="*/ 7581308 w 7581346"/>
              <a:gd name="connsiteY6" fmla="*/ 3812271 h 3819663"/>
              <a:gd name="connsiteX7" fmla="*/ 31622 w 7581346"/>
              <a:gd name="connsiteY7" fmla="*/ 3819663 h 3819663"/>
              <a:gd name="connsiteX8" fmla="*/ 0 w 7581346"/>
              <a:gd name="connsiteY8" fmla="*/ 74112 h 3819663"/>
              <a:gd name="connsiteX0" fmla="*/ 0 w 7581346"/>
              <a:gd name="connsiteY0" fmla="*/ 20221 h 3765772"/>
              <a:gd name="connsiteX1" fmla="*/ 719807 w 7581346"/>
              <a:gd name="connsiteY1" fmla="*/ 0 h 3765772"/>
              <a:gd name="connsiteX2" fmla="*/ 718224 w 7581346"/>
              <a:gd name="connsiteY2" fmla="*/ 851573 h 3765772"/>
              <a:gd name="connsiteX3" fmla="*/ 2615122 w 7581346"/>
              <a:gd name="connsiteY3" fmla="*/ 853163 h 3765772"/>
              <a:gd name="connsiteX4" fmla="*/ 2616458 w 7581346"/>
              <a:gd name="connsiteY4" fmla="*/ 54975 h 3765772"/>
              <a:gd name="connsiteX5" fmla="*/ 7565500 w 7581346"/>
              <a:gd name="connsiteY5" fmla="*/ 60909 h 3765772"/>
              <a:gd name="connsiteX6" fmla="*/ 7581308 w 7581346"/>
              <a:gd name="connsiteY6" fmla="*/ 3758380 h 3765772"/>
              <a:gd name="connsiteX7" fmla="*/ 31622 w 7581346"/>
              <a:gd name="connsiteY7" fmla="*/ 3765772 h 3765772"/>
              <a:gd name="connsiteX8" fmla="*/ 0 w 7581346"/>
              <a:gd name="connsiteY8" fmla="*/ 20221 h 3765772"/>
              <a:gd name="connsiteX0" fmla="*/ 0 w 7581346"/>
              <a:gd name="connsiteY0" fmla="*/ 2257 h 3747808"/>
              <a:gd name="connsiteX1" fmla="*/ 719807 w 7581346"/>
              <a:gd name="connsiteY1" fmla="*/ 0 h 3747808"/>
              <a:gd name="connsiteX2" fmla="*/ 718224 w 7581346"/>
              <a:gd name="connsiteY2" fmla="*/ 833609 h 3747808"/>
              <a:gd name="connsiteX3" fmla="*/ 2615122 w 7581346"/>
              <a:gd name="connsiteY3" fmla="*/ 835199 h 3747808"/>
              <a:gd name="connsiteX4" fmla="*/ 2616458 w 7581346"/>
              <a:gd name="connsiteY4" fmla="*/ 37011 h 3747808"/>
              <a:gd name="connsiteX5" fmla="*/ 7565500 w 7581346"/>
              <a:gd name="connsiteY5" fmla="*/ 42945 h 3747808"/>
              <a:gd name="connsiteX6" fmla="*/ 7581308 w 7581346"/>
              <a:gd name="connsiteY6" fmla="*/ 3740416 h 3747808"/>
              <a:gd name="connsiteX7" fmla="*/ 31622 w 7581346"/>
              <a:gd name="connsiteY7" fmla="*/ 3747808 h 3747808"/>
              <a:gd name="connsiteX8" fmla="*/ 0 w 7581346"/>
              <a:gd name="connsiteY8" fmla="*/ 2257 h 3747808"/>
              <a:gd name="connsiteX0" fmla="*/ 0 w 7581346"/>
              <a:gd name="connsiteY0" fmla="*/ 56148 h 3747808"/>
              <a:gd name="connsiteX1" fmla="*/ 719807 w 7581346"/>
              <a:gd name="connsiteY1" fmla="*/ 0 h 3747808"/>
              <a:gd name="connsiteX2" fmla="*/ 718224 w 7581346"/>
              <a:gd name="connsiteY2" fmla="*/ 833609 h 3747808"/>
              <a:gd name="connsiteX3" fmla="*/ 2615122 w 7581346"/>
              <a:gd name="connsiteY3" fmla="*/ 835199 h 3747808"/>
              <a:gd name="connsiteX4" fmla="*/ 2616458 w 7581346"/>
              <a:gd name="connsiteY4" fmla="*/ 37011 h 3747808"/>
              <a:gd name="connsiteX5" fmla="*/ 7565500 w 7581346"/>
              <a:gd name="connsiteY5" fmla="*/ 42945 h 3747808"/>
              <a:gd name="connsiteX6" fmla="*/ 7581308 w 7581346"/>
              <a:gd name="connsiteY6" fmla="*/ 3740416 h 3747808"/>
              <a:gd name="connsiteX7" fmla="*/ 31622 w 7581346"/>
              <a:gd name="connsiteY7" fmla="*/ 3747808 h 3747808"/>
              <a:gd name="connsiteX8" fmla="*/ 0 w 7581346"/>
              <a:gd name="connsiteY8" fmla="*/ 56148 h 3747808"/>
              <a:gd name="connsiteX0" fmla="*/ 0 w 7581346"/>
              <a:gd name="connsiteY0" fmla="*/ 19137 h 3710797"/>
              <a:gd name="connsiteX1" fmla="*/ 719807 w 7581346"/>
              <a:gd name="connsiteY1" fmla="*/ 25862 h 3710797"/>
              <a:gd name="connsiteX2" fmla="*/ 718224 w 7581346"/>
              <a:gd name="connsiteY2" fmla="*/ 796598 h 3710797"/>
              <a:gd name="connsiteX3" fmla="*/ 2615122 w 7581346"/>
              <a:gd name="connsiteY3" fmla="*/ 798188 h 3710797"/>
              <a:gd name="connsiteX4" fmla="*/ 2616458 w 7581346"/>
              <a:gd name="connsiteY4" fmla="*/ 0 h 3710797"/>
              <a:gd name="connsiteX5" fmla="*/ 7565500 w 7581346"/>
              <a:gd name="connsiteY5" fmla="*/ 5934 h 3710797"/>
              <a:gd name="connsiteX6" fmla="*/ 7581308 w 7581346"/>
              <a:gd name="connsiteY6" fmla="*/ 3703405 h 3710797"/>
              <a:gd name="connsiteX7" fmla="*/ 31622 w 7581346"/>
              <a:gd name="connsiteY7" fmla="*/ 3710797 h 3710797"/>
              <a:gd name="connsiteX8" fmla="*/ 0 w 7581346"/>
              <a:gd name="connsiteY8" fmla="*/ 19137 h 3710797"/>
              <a:gd name="connsiteX0" fmla="*/ 0 w 7565535"/>
              <a:gd name="connsiteY0" fmla="*/ 46083 h 3710797"/>
              <a:gd name="connsiteX1" fmla="*/ 703996 w 7565535"/>
              <a:gd name="connsiteY1" fmla="*/ 25862 h 3710797"/>
              <a:gd name="connsiteX2" fmla="*/ 702413 w 7565535"/>
              <a:gd name="connsiteY2" fmla="*/ 796598 h 3710797"/>
              <a:gd name="connsiteX3" fmla="*/ 2599311 w 7565535"/>
              <a:gd name="connsiteY3" fmla="*/ 798188 h 3710797"/>
              <a:gd name="connsiteX4" fmla="*/ 2600647 w 7565535"/>
              <a:gd name="connsiteY4" fmla="*/ 0 h 3710797"/>
              <a:gd name="connsiteX5" fmla="*/ 7549689 w 7565535"/>
              <a:gd name="connsiteY5" fmla="*/ 5934 h 3710797"/>
              <a:gd name="connsiteX6" fmla="*/ 7565497 w 7565535"/>
              <a:gd name="connsiteY6" fmla="*/ 3703405 h 3710797"/>
              <a:gd name="connsiteX7" fmla="*/ 15811 w 7565535"/>
              <a:gd name="connsiteY7" fmla="*/ 3710797 h 3710797"/>
              <a:gd name="connsiteX8" fmla="*/ 0 w 7565535"/>
              <a:gd name="connsiteY8" fmla="*/ 46083 h 3710797"/>
              <a:gd name="connsiteX0" fmla="*/ 0 w 7565535"/>
              <a:gd name="connsiteY0" fmla="*/ 19137 h 3710797"/>
              <a:gd name="connsiteX1" fmla="*/ 703996 w 7565535"/>
              <a:gd name="connsiteY1" fmla="*/ 25862 h 3710797"/>
              <a:gd name="connsiteX2" fmla="*/ 702413 w 7565535"/>
              <a:gd name="connsiteY2" fmla="*/ 796598 h 3710797"/>
              <a:gd name="connsiteX3" fmla="*/ 2599311 w 7565535"/>
              <a:gd name="connsiteY3" fmla="*/ 798188 h 3710797"/>
              <a:gd name="connsiteX4" fmla="*/ 2600647 w 7565535"/>
              <a:gd name="connsiteY4" fmla="*/ 0 h 3710797"/>
              <a:gd name="connsiteX5" fmla="*/ 7549689 w 7565535"/>
              <a:gd name="connsiteY5" fmla="*/ 5934 h 3710797"/>
              <a:gd name="connsiteX6" fmla="*/ 7565497 w 7565535"/>
              <a:gd name="connsiteY6" fmla="*/ 3703405 h 3710797"/>
              <a:gd name="connsiteX7" fmla="*/ 15811 w 7565535"/>
              <a:gd name="connsiteY7" fmla="*/ 3710797 h 3710797"/>
              <a:gd name="connsiteX8" fmla="*/ 0 w 7565535"/>
              <a:gd name="connsiteY8" fmla="*/ 19137 h 37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535" h="3710797">
                <a:moveTo>
                  <a:pt x="0" y="19137"/>
                </a:moveTo>
                <a:lnTo>
                  <a:pt x="703996" y="25862"/>
                </a:lnTo>
                <a:cubicBezTo>
                  <a:pt x="703468" y="703863"/>
                  <a:pt x="702941" y="118597"/>
                  <a:pt x="702413" y="796598"/>
                </a:cubicBezTo>
                <a:lnTo>
                  <a:pt x="2599311" y="798188"/>
                </a:lnTo>
                <a:cubicBezTo>
                  <a:pt x="2600815" y="120018"/>
                  <a:pt x="2599143" y="678170"/>
                  <a:pt x="2600647" y="0"/>
                </a:cubicBezTo>
                <a:lnTo>
                  <a:pt x="7549689" y="5934"/>
                </a:lnTo>
                <a:cubicBezTo>
                  <a:pt x="7548713" y="270628"/>
                  <a:pt x="7566473" y="3438711"/>
                  <a:pt x="7565497" y="3703405"/>
                </a:cubicBezTo>
                <a:lnTo>
                  <a:pt x="15811" y="3710797"/>
                </a:lnTo>
                <a:cubicBezTo>
                  <a:pt x="14753" y="1424798"/>
                  <a:pt x="1058" y="2305136"/>
                  <a:pt x="0" y="19137"/>
                </a:cubicBezTo>
                <a:close/>
              </a:path>
            </a:pathLst>
          </a:custGeom>
        </p:spPr>
        <p:txBody>
          <a:bodyPr/>
          <a:lstStyle/>
          <a:p>
            <a:r>
              <a:rPr lang="es-ES"/>
              <a:t>Haga clic en el icono para agregar una imagen</a:t>
            </a:r>
            <a:endParaRPr lang="es-ES_tradnl"/>
          </a:p>
        </p:txBody>
      </p:sp>
      <p:pic>
        <p:nvPicPr>
          <p:cNvPr id="13" name="Imagen 12">
            <a:extLst>
              <a:ext uri="{FF2B5EF4-FFF2-40B4-BE49-F238E27FC236}">
                <a16:creationId xmlns="" xmlns:a16="http://schemas.microsoft.com/office/drawing/2014/main" id="{6D5296E3-985A-7748-BDD9-D9566DC34589}"/>
              </a:ext>
            </a:extLst>
          </p:cNvPr>
          <p:cNvPicPr>
            <a:picLocks noChangeAspect="1"/>
          </p:cNvPicPr>
          <p:nvPr userDrawn="1"/>
        </p:nvPicPr>
        <p:blipFill>
          <a:blip r:embed="rId2"/>
          <a:stretch>
            <a:fillRect/>
          </a:stretch>
        </p:blipFill>
        <p:spPr>
          <a:xfrm>
            <a:off x="637308" y="0"/>
            <a:ext cx="1959091" cy="2093843"/>
          </a:xfrm>
          <a:prstGeom prst="rect">
            <a:avLst/>
          </a:prstGeom>
        </p:spPr>
      </p:pic>
      <p:sp>
        <p:nvSpPr>
          <p:cNvPr id="15" name="Title 1">
            <a:extLst>
              <a:ext uri="{FF2B5EF4-FFF2-40B4-BE49-F238E27FC236}">
                <a16:creationId xmlns="" xmlns:a16="http://schemas.microsoft.com/office/drawing/2014/main" id="{5E74AD08-8447-154F-826A-2A60E02EE998}"/>
              </a:ext>
            </a:extLst>
          </p:cNvPr>
          <p:cNvSpPr>
            <a:spLocks noGrp="1"/>
          </p:cNvSpPr>
          <p:nvPr>
            <p:ph type="ctrTitle" hasCustomPrompt="1"/>
          </p:nvPr>
        </p:nvSpPr>
        <p:spPr>
          <a:xfrm>
            <a:off x="665015" y="7884243"/>
            <a:ext cx="6457679" cy="2179291"/>
          </a:xfrm>
        </p:spPr>
        <p:txBody>
          <a:bodyPr anchor="b">
            <a:normAutofit/>
          </a:bodyPr>
          <a:lstStyle>
            <a:lvl1pPr algn="l">
              <a:defRPr sz="3600" b="1">
                <a:solidFill>
                  <a:srgbClr val="C00000"/>
                </a:solidFill>
                <a:latin typeface="Arial" panose="020B0604020202020204" pitchFamily="34" charset="0"/>
                <a:cs typeface="Arial" panose="020B0604020202020204" pitchFamily="34" charset="0"/>
              </a:defRPr>
            </a:lvl1pPr>
          </a:lstStyle>
          <a:p>
            <a:r>
              <a:rPr lang="es-ES" dirty="0"/>
              <a:t>Título del archivo</a:t>
            </a:r>
            <a:endParaRPr lang="en-US" dirty="0"/>
          </a:p>
        </p:txBody>
      </p:sp>
    </p:spTree>
    <p:extLst>
      <p:ext uri="{BB962C8B-B14F-4D97-AF65-F5344CB8AC3E}">
        <p14:creationId xmlns:p14="http://schemas.microsoft.com/office/powerpoint/2010/main" val="391719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1" name="Marcador de imagen 14">
            <a:extLst>
              <a:ext uri="{FF2B5EF4-FFF2-40B4-BE49-F238E27FC236}">
                <a16:creationId xmlns="" xmlns:a16="http://schemas.microsoft.com/office/drawing/2014/main" id="{6F9B5352-DCC7-A047-BD4C-CDCBD3D43FDA}"/>
              </a:ext>
            </a:extLst>
          </p:cNvPr>
          <p:cNvSpPr>
            <a:spLocks noGrp="1"/>
          </p:cNvSpPr>
          <p:nvPr>
            <p:ph type="pic" sz="quarter" idx="35" hasCustomPrompt="1"/>
          </p:nvPr>
        </p:nvSpPr>
        <p:spPr>
          <a:xfrm>
            <a:off x="1280700" y="5207472"/>
            <a:ext cx="1287386" cy="1258887"/>
          </a:xfrm>
          <a:prstGeom prst="ellipse">
            <a:avLst/>
          </a:prstGeom>
        </p:spPr>
        <p:txBody>
          <a:bodyPr/>
          <a:lstStyle/>
          <a:p>
            <a:r>
              <a:rPr lang="es-ES_tradnl" dirty="0"/>
              <a:t>Imagen</a:t>
            </a:r>
          </a:p>
        </p:txBody>
      </p:sp>
      <p:sp>
        <p:nvSpPr>
          <p:cNvPr id="12" name="Marcador de texto 3">
            <a:extLst>
              <a:ext uri="{FF2B5EF4-FFF2-40B4-BE49-F238E27FC236}">
                <a16:creationId xmlns="" xmlns:a16="http://schemas.microsoft.com/office/drawing/2014/main" id="{2EF7ED3A-5422-844C-98B1-196F09391A96}"/>
              </a:ext>
            </a:extLst>
          </p:cNvPr>
          <p:cNvSpPr>
            <a:spLocks noGrp="1"/>
          </p:cNvSpPr>
          <p:nvPr>
            <p:ph type="body" sz="quarter" idx="36" hasCustomPrompt="1"/>
          </p:nvPr>
        </p:nvSpPr>
        <p:spPr>
          <a:xfrm>
            <a:off x="2935753" y="5811515"/>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13" name="Marcador de texto 3">
            <a:extLst>
              <a:ext uri="{FF2B5EF4-FFF2-40B4-BE49-F238E27FC236}">
                <a16:creationId xmlns="" xmlns:a16="http://schemas.microsoft.com/office/drawing/2014/main" id="{1666CE48-3D64-1D4B-9416-02A2B0B5B962}"/>
              </a:ext>
            </a:extLst>
          </p:cNvPr>
          <p:cNvSpPr>
            <a:spLocks noGrp="1"/>
          </p:cNvSpPr>
          <p:nvPr>
            <p:ph type="body" sz="quarter" idx="37" hasCustomPrompt="1"/>
          </p:nvPr>
        </p:nvSpPr>
        <p:spPr>
          <a:xfrm>
            <a:off x="2935753" y="6118517"/>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14" name="Marcador de texto 3">
            <a:extLst>
              <a:ext uri="{FF2B5EF4-FFF2-40B4-BE49-F238E27FC236}">
                <a16:creationId xmlns="" xmlns:a16="http://schemas.microsoft.com/office/drawing/2014/main" id="{4B9DF896-2276-D544-82BA-6C607268AA82}"/>
              </a:ext>
            </a:extLst>
          </p:cNvPr>
          <p:cNvSpPr>
            <a:spLocks noGrp="1"/>
          </p:cNvSpPr>
          <p:nvPr>
            <p:ph type="body" sz="quarter" idx="53" hasCustomPrompt="1"/>
          </p:nvPr>
        </p:nvSpPr>
        <p:spPr>
          <a:xfrm>
            <a:off x="2935753" y="5503484"/>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15" name="Rectángulo 14">
            <a:extLst>
              <a:ext uri="{FF2B5EF4-FFF2-40B4-BE49-F238E27FC236}">
                <a16:creationId xmlns="" xmlns:a16="http://schemas.microsoft.com/office/drawing/2014/main" id="{C17FC511-09BC-8542-BEE4-0633C70FA835}"/>
              </a:ext>
            </a:extLst>
          </p:cNvPr>
          <p:cNvSpPr/>
          <p:nvPr userDrawn="1"/>
        </p:nvSpPr>
        <p:spPr>
          <a:xfrm flipV="1">
            <a:off x="1400628" y="4214170"/>
            <a:ext cx="49509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 xmlns:a16="http://schemas.microsoft.com/office/drawing/2014/main" id="{7AE1EFF8-7631-A745-9683-007B213D66C9}"/>
              </a:ext>
            </a:extLst>
          </p:cNvPr>
          <p:cNvSpPr/>
          <p:nvPr userDrawn="1"/>
        </p:nvSpPr>
        <p:spPr>
          <a:xfrm flipV="1">
            <a:off x="2950028" y="6563667"/>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 xmlns:a16="http://schemas.microsoft.com/office/drawing/2014/main" id="{C11DDACA-297C-5944-BF54-DECFE4D7D66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Slide Number Placeholder 5">
            <a:extLst>
              <a:ext uri="{FF2B5EF4-FFF2-40B4-BE49-F238E27FC236}">
                <a16:creationId xmlns="" xmlns:a16="http://schemas.microsoft.com/office/drawing/2014/main" id="{A099D990-A37C-544E-B506-75740E4C57E4}"/>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 xmlns:a16="http://schemas.microsoft.com/office/drawing/2014/main" id="{3588FA42-F8CC-EC46-945B-05FAA0199528}"/>
              </a:ext>
            </a:extLst>
          </p:cNvPr>
          <p:cNvSpPr/>
          <p:nvPr userDrawn="1"/>
        </p:nvSpPr>
        <p:spPr>
          <a:xfrm>
            <a:off x="1131775" y="9756552"/>
            <a:ext cx="2326021" cy="375552"/>
          </a:xfrm>
          <a:prstGeom prst="rect">
            <a:avLst/>
          </a:prstGeom>
        </p:spPr>
        <p:txBody>
          <a:bodyPr wrap="none">
            <a:spAutoFit/>
          </a:bodyPr>
          <a:lstStyle/>
          <a:p>
            <a:pPr>
              <a:lnSpc>
                <a:spcPct val="150000"/>
              </a:lnSpc>
            </a:pPr>
            <a:r>
              <a:rPr lang="es-PE" sz="1400" b="1" u="none"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www.estudiorodrigo.com</a:t>
            </a:r>
            <a:endParaRPr lang="es-ES" sz="1400" b="1" u="none" dirty="0">
              <a:solidFill>
                <a:schemeClr val="bg2">
                  <a:lumMod val="50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 xmlns:a16="http://schemas.microsoft.com/office/drawing/2014/main" id="{B4BAB053-2290-9941-A79B-4FF09B6B3FBD}"/>
              </a:ext>
            </a:extLst>
          </p:cNvPr>
          <p:cNvSpPr txBox="1"/>
          <p:nvPr userDrawn="1"/>
        </p:nvSpPr>
        <p:spPr>
          <a:xfrm>
            <a:off x="1280700" y="3296784"/>
            <a:ext cx="3769979" cy="830944"/>
          </a:xfrm>
          <a:prstGeom prst="rect">
            <a:avLst/>
          </a:prstGeom>
          <a:noFill/>
        </p:spPr>
        <p:txBody>
          <a:bodyPr wrap="square" lIns="91388" tIns="45694" rIns="91388" bIns="45694" rtlCol="0">
            <a:spAutoFit/>
          </a:bodyPr>
          <a:lstStyle/>
          <a:p>
            <a:r>
              <a:rPr lang="es-ES_tradnl" sz="2400" b="1" dirty="0">
                <a:solidFill>
                  <a:srgbClr val="C00000"/>
                </a:solidFill>
                <a:latin typeface="Arial" panose="020B0604020202020204" pitchFamily="34" charset="0"/>
                <a:cs typeface="Arial" panose="020B0604020202020204" pitchFamily="34" charset="0"/>
              </a:rPr>
              <a:t>Para mayor información contactar a:</a:t>
            </a:r>
            <a:endParaRPr lang="es-ES" sz="2400" b="1" dirty="0">
              <a:solidFill>
                <a:srgbClr val="C00000"/>
              </a:solidFill>
              <a:latin typeface="Arial" panose="020B0604020202020204" pitchFamily="34" charset="0"/>
              <a:cs typeface="Arial" panose="020B0604020202020204" pitchFamily="34" charset="0"/>
            </a:endParaRPr>
          </a:p>
        </p:txBody>
      </p:sp>
      <p:sp>
        <p:nvSpPr>
          <p:cNvPr id="28" name="Rectángulo">
            <a:extLst>
              <a:ext uri="{FF2B5EF4-FFF2-40B4-BE49-F238E27FC236}">
                <a16:creationId xmlns="" xmlns:a16="http://schemas.microsoft.com/office/drawing/2014/main" id="{AE1DA605-50D4-6045-91EB-0998121ACC1A}"/>
              </a:ext>
            </a:extLst>
          </p:cNvPr>
          <p:cNvSpPr/>
          <p:nvPr userDrawn="1"/>
        </p:nvSpPr>
        <p:spPr>
          <a:xfrm>
            <a:off x="1" y="0"/>
            <a:ext cx="590670" cy="1229784"/>
          </a:xfrm>
          <a:prstGeom prst="rect">
            <a:avLst/>
          </a:prstGeom>
          <a:solidFill>
            <a:srgbClr val="AD0F0D"/>
          </a:solidFill>
          <a:ln w="12700">
            <a:miter lim="400000"/>
          </a:ln>
        </p:spPr>
        <p:txBody>
          <a:bodyPr lIns="50800" tIns="50800" rIns="50800" bIns="50800" anchor="ctr"/>
          <a:lstStyle/>
          <a:p>
            <a:endParaRPr/>
          </a:p>
        </p:txBody>
      </p:sp>
      <p:pic>
        <p:nvPicPr>
          <p:cNvPr id="29" name="Imagen 28">
            <a:extLst>
              <a:ext uri="{FF2B5EF4-FFF2-40B4-BE49-F238E27FC236}">
                <a16:creationId xmlns="" xmlns:a16="http://schemas.microsoft.com/office/drawing/2014/main" id="{51ADE69E-0030-CD4A-A83D-1735F8518BDB}"/>
              </a:ext>
            </a:extLst>
          </p:cNvPr>
          <p:cNvPicPr>
            <a:picLocks noChangeAspect="1"/>
          </p:cNvPicPr>
          <p:nvPr userDrawn="1"/>
        </p:nvPicPr>
        <p:blipFill>
          <a:blip r:embed="rId3"/>
          <a:stretch>
            <a:fillRect/>
          </a:stretch>
        </p:blipFill>
        <p:spPr>
          <a:xfrm>
            <a:off x="756935" y="200808"/>
            <a:ext cx="1287385" cy="883875"/>
          </a:xfrm>
          <a:prstGeom prst="rect">
            <a:avLst/>
          </a:prstGeom>
        </p:spPr>
      </p:pic>
    </p:spTree>
    <p:extLst>
      <p:ext uri="{BB962C8B-B14F-4D97-AF65-F5344CB8AC3E}">
        <p14:creationId xmlns:p14="http://schemas.microsoft.com/office/powerpoint/2010/main" val="92614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11" name="Marcador de imagen 14">
            <a:extLst>
              <a:ext uri="{FF2B5EF4-FFF2-40B4-BE49-F238E27FC236}">
                <a16:creationId xmlns="" xmlns:a16="http://schemas.microsoft.com/office/drawing/2014/main" id="{6F9B5352-DCC7-A047-BD4C-CDCBD3D43FDA}"/>
              </a:ext>
            </a:extLst>
          </p:cNvPr>
          <p:cNvSpPr>
            <a:spLocks noGrp="1"/>
          </p:cNvSpPr>
          <p:nvPr>
            <p:ph type="pic" sz="quarter" idx="35" hasCustomPrompt="1"/>
          </p:nvPr>
        </p:nvSpPr>
        <p:spPr>
          <a:xfrm>
            <a:off x="1280700" y="3940145"/>
            <a:ext cx="1287386" cy="1258887"/>
          </a:xfrm>
          <a:prstGeom prst="ellipse">
            <a:avLst/>
          </a:prstGeom>
        </p:spPr>
        <p:txBody>
          <a:bodyPr/>
          <a:lstStyle/>
          <a:p>
            <a:r>
              <a:rPr lang="es-ES_tradnl" dirty="0"/>
              <a:t>Imagen</a:t>
            </a:r>
          </a:p>
        </p:txBody>
      </p:sp>
      <p:sp>
        <p:nvSpPr>
          <p:cNvPr id="12" name="Marcador de texto 3">
            <a:extLst>
              <a:ext uri="{FF2B5EF4-FFF2-40B4-BE49-F238E27FC236}">
                <a16:creationId xmlns="" xmlns:a16="http://schemas.microsoft.com/office/drawing/2014/main" id="{2EF7ED3A-5422-844C-98B1-196F09391A96}"/>
              </a:ext>
            </a:extLst>
          </p:cNvPr>
          <p:cNvSpPr>
            <a:spLocks noGrp="1"/>
          </p:cNvSpPr>
          <p:nvPr>
            <p:ph type="body" sz="quarter" idx="36" hasCustomPrompt="1"/>
          </p:nvPr>
        </p:nvSpPr>
        <p:spPr>
          <a:xfrm>
            <a:off x="2935753" y="4544188"/>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13" name="Marcador de texto 3">
            <a:extLst>
              <a:ext uri="{FF2B5EF4-FFF2-40B4-BE49-F238E27FC236}">
                <a16:creationId xmlns="" xmlns:a16="http://schemas.microsoft.com/office/drawing/2014/main" id="{1666CE48-3D64-1D4B-9416-02A2B0B5B962}"/>
              </a:ext>
            </a:extLst>
          </p:cNvPr>
          <p:cNvSpPr>
            <a:spLocks noGrp="1"/>
          </p:cNvSpPr>
          <p:nvPr>
            <p:ph type="body" sz="quarter" idx="37" hasCustomPrompt="1"/>
          </p:nvPr>
        </p:nvSpPr>
        <p:spPr>
          <a:xfrm>
            <a:off x="2935753" y="4851190"/>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14" name="Marcador de texto 3">
            <a:extLst>
              <a:ext uri="{FF2B5EF4-FFF2-40B4-BE49-F238E27FC236}">
                <a16:creationId xmlns="" xmlns:a16="http://schemas.microsoft.com/office/drawing/2014/main" id="{4B9DF896-2276-D544-82BA-6C607268AA82}"/>
              </a:ext>
            </a:extLst>
          </p:cNvPr>
          <p:cNvSpPr>
            <a:spLocks noGrp="1"/>
          </p:cNvSpPr>
          <p:nvPr>
            <p:ph type="body" sz="quarter" idx="53" hasCustomPrompt="1"/>
          </p:nvPr>
        </p:nvSpPr>
        <p:spPr>
          <a:xfrm>
            <a:off x="2935753" y="4236157"/>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15" name="Rectángulo 14">
            <a:extLst>
              <a:ext uri="{FF2B5EF4-FFF2-40B4-BE49-F238E27FC236}">
                <a16:creationId xmlns="" xmlns:a16="http://schemas.microsoft.com/office/drawing/2014/main" id="{C17FC511-09BC-8542-BEE4-0633C70FA835}"/>
              </a:ext>
            </a:extLst>
          </p:cNvPr>
          <p:cNvSpPr/>
          <p:nvPr userDrawn="1"/>
        </p:nvSpPr>
        <p:spPr>
          <a:xfrm flipV="1">
            <a:off x="1400628" y="2946843"/>
            <a:ext cx="49509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 xmlns:a16="http://schemas.microsoft.com/office/drawing/2014/main" id="{7AE1EFF8-7631-A745-9683-007B213D66C9}"/>
              </a:ext>
            </a:extLst>
          </p:cNvPr>
          <p:cNvSpPr/>
          <p:nvPr userDrawn="1"/>
        </p:nvSpPr>
        <p:spPr>
          <a:xfrm flipV="1">
            <a:off x="2950028" y="5296340"/>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Marcador de imagen 14">
            <a:extLst>
              <a:ext uri="{FF2B5EF4-FFF2-40B4-BE49-F238E27FC236}">
                <a16:creationId xmlns="" xmlns:a16="http://schemas.microsoft.com/office/drawing/2014/main" id="{CA39D334-E19E-6043-B0B5-C3936C7691E1}"/>
              </a:ext>
            </a:extLst>
          </p:cNvPr>
          <p:cNvSpPr>
            <a:spLocks noGrp="1"/>
          </p:cNvSpPr>
          <p:nvPr>
            <p:ph type="pic" sz="quarter" idx="54" hasCustomPrompt="1"/>
          </p:nvPr>
        </p:nvSpPr>
        <p:spPr>
          <a:xfrm>
            <a:off x="1280700" y="6035645"/>
            <a:ext cx="1287386" cy="1258887"/>
          </a:xfrm>
          <a:prstGeom prst="ellipse">
            <a:avLst/>
          </a:prstGeom>
        </p:spPr>
        <p:txBody>
          <a:bodyPr/>
          <a:lstStyle/>
          <a:p>
            <a:r>
              <a:rPr lang="es-ES_tradnl" dirty="0"/>
              <a:t>Imagen</a:t>
            </a:r>
          </a:p>
        </p:txBody>
      </p:sp>
      <p:sp>
        <p:nvSpPr>
          <p:cNvPr id="19" name="Marcador de texto 3">
            <a:extLst>
              <a:ext uri="{FF2B5EF4-FFF2-40B4-BE49-F238E27FC236}">
                <a16:creationId xmlns="" xmlns:a16="http://schemas.microsoft.com/office/drawing/2014/main" id="{3AB7DD32-2BD6-9244-A3F7-B8DE9078341F}"/>
              </a:ext>
            </a:extLst>
          </p:cNvPr>
          <p:cNvSpPr>
            <a:spLocks noGrp="1"/>
          </p:cNvSpPr>
          <p:nvPr>
            <p:ph type="body" sz="quarter" idx="55" hasCustomPrompt="1"/>
          </p:nvPr>
        </p:nvSpPr>
        <p:spPr>
          <a:xfrm>
            <a:off x="2935753" y="6639688"/>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20" name="Marcador de texto 3">
            <a:extLst>
              <a:ext uri="{FF2B5EF4-FFF2-40B4-BE49-F238E27FC236}">
                <a16:creationId xmlns="" xmlns:a16="http://schemas.microsoft.com/office/drawing/2014/main" id="{FF11A4BE-D619-BB46-9D9F-6C1C20D543A9}"/>
              </a:ext>
            </a:extLst>
          </p:cNvPr>
          <p:cNvSpPr>
            <a:spLocks noGrp="1"/>
          </p:cNvSpPr>
          <p:nvPr>
            <p:ph type="body" sz="quarter" idx="56" hasCustomPrompt="1"/>
          </p:nvPr>
        </p:nvSpPr>
        <p:spPr>
          <a:xfrm>
            <a:off x="2935753" y="6946690"/>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21" name="Marcador de texto 3">
            <a:extLst>
              <a:ext uri="{FF2B5EF4-FFF2-40B4-BE49-F238E27FC236}">
                <a16:creationId xmlns="" xmlns:a16="http://schemas.microsoft.com/office/drawing/2014/main" id="{50884DA2-7940-514D-82E2-5FFBBCB3FD76}"/>
              </a:ext>
            </a:extLst>
          </p:cNvPr>
          <p:cNvSpPr>
            <a:spLocks noGrp="1"/>
          </p:cNvSpPr>
          <p:nvPr>
            <p:ph type="body" sz="quarter" idx="57" hasCustomPrompt="1"/>
          </p:nvPr>
        </p:nvSpPr>
        <p:spPr>
          <a:xfrm>
            <a:off x="2935753" y="6331657"/>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22" name="Rectángulo 21">
            <a:extLst>
              <a:ext uri="{FF2B5EF4-FFF2-40B4-BE49-F238E27FC236}">
                <a16:creationId xmlns="" xmlns:a16="http://schemas.microsoft.com/office/drawing/2014/main" id="{3E3E4FDC-D168-0F4F-B7A6-C9C3D62704B0}"/>
              </a:ext>
            </a:extLst>
          </p:cNvPr>
          <p:cNvSpPr/>
          <p:nvPr userDrawn="1"/>
        </p:nvSpPr>
        <p:spPr>
          <a:xfrm flipV="1">
            <a:off x="2950028" y="7391840"/>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 xmlns:a16="http://schemas.microsoft.com/office/drawing/2014/main" id="{C11DDACA-297C-5944-BF54-DECFE4D7D66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Slide Number Placeholder 5">
            <a:extLst>
              <a:ext uri="{FF2B5EF4-FFF2-40B4-BE49-F238E27FC236}">
                <a16:creationId xmlns="" xmlns:a16="http://schemas.microsoft.com/office/drawing/2014/main" id="{A099D990-A37C-544E-B506-75740E4C57E4}"/>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 xmlns:a16="http://schemas.microsoft.com/office/drawing/2014/main" id="{3588FA42-F8CC-EC46-945B-05FAA0199528}"/>
              </a:ext>
            </a:extLst>
          </p:cNvPr>
          <p:cNvSpPr/>
          <p:nvPr userDrawn="1"/>
        </p:nvSpPr>
        <p:spPr>
          <a:xfrm>
            <a:off x="1131775" y="9756552"/>
            <a:ext cx="2326021" cy="375552"/>
          </a:xfrm>
          <a:prstGeom prst="rect">
            <a:avLst/>
          </a:prstGeom>
        </p:spPr>
        <p:txBody>
          <a:bodyPr wrap="none">
            <a:spAutoFit/>
          </a:bodyPr>
          <a:lstStyle/>
          <a:p>
            <a:pPr>
              <a:lnSpc>
                <a:spcPct val="150000"/>
              </a:lnSpc>
            </a:pPr>
            <a:r>
              <a:rPr lang="es-PE" sz="1400" b="1" u="none"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www.estudiorodrigo.com</a:t>
            </a:r>
            <a:endParaRPr lang="es-ES" sz="1400" b="1" u="none" dirty="0">
              <a:solidFill>
                <a:schemeClr val="bg2">
                  <a:lumMod val="50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 xmlns:a16="http://schemas.microsoft.com/office/drawing/2014/main" id="{B4BAB053-2290-9941-A79B-4FF09B6B3FBD}"/>
              </a:ext>
            </a:extLst>
          </p:cNvPr>
          <p:cNvSpPr txBox="1"/>
          <p:nvPr userDrawn="1"/>
        </p:nvSpPr>
        <p:spPr>
          <a:xfrm>
            <a:off x="1280700" y="2029457"/>
            <a:ext cx="3769979" cy="830944"/>
          </a:xfrm>
          <a:prstGeom prst="rect">
            <a:avLst/>
          </a:prstGeom>
          <a:noFill/>
        </p:spPr>
        <p:txBody>
          <a:bodyPr wrap="square" lIns="91388" tIns="45694" rIns="91388" bIns="45694" rtlCol="0">
            <a:spAutoFit/>
          </a:bodyPr>
          <a:lstStyle/>
          <a:p>
            <a:r>
              <a:rPr lang="es-ES_tradnl" sz="2400" b="1" dirty="0">
                <a:solidFill>
                  <a:srgbClr val="C00000"/>
                </a:solidFill>
                <a:latin typeface="Arial" panose="020B0604020202020204" pitchFamily="34" charset="0"/>
                <a:cs typeface="Arial" panose="020B0604020202020204" pitchFamily="34" charset="0"/>
              </a:rPr>
              <a:t>Para mayor información contactar a:</a:t>
            </a:r>
            <a:endParaRPr lang="es-ES" sz="2400" b="1" dirty="0">
              <a:solidFill>
                <a:srgbClr val="C00000"/>
              </a:solidFill>
              <a:latin typeface="Arial" panose="020B0604020202020204" pitchFamily="34" charset="0"/>
              <a:cs typeface="Arial" panose="020B0604020202020204" pitchFamily="34" charset="0"/>
            </a:endParaRPr>
          </a:p>
        </p:txBody>
      </p:sp>
      <p:sp>
        <p:nvSpPr>
          <p:cNvPr id="27" name="Rectángulo">
            <a:extLst>
              <a:ext uri="{FF2B5EF4-FFF2-40B4-BE49-F238E27FC236}">
                <a16:creationId xmlns="" xmlns:a16="http://schemas.microsoft.com/office/drawing/2014/main" id="{C3FF857A-97EF-994E-AC2D-749D3684A716}"/>
              </a:ext>
            </a:extLst>
          </p:cNvPr>
          <p:cNvSpPr/>
          <p:nvPr userDrawn="1"/>
        </p:nvSpPr>
        <p:spPr>
          <a:xfrm>
            <a:off x="1" y="0"/>
            <a:ext cx="590670" cy="1229784"/>
          </a:xfrm>
          <a:prstGeom prst="rect">
            <a:avLst/>
          </a:prstGeom>
          <a:solidFill>
            <a:srgbClr val="AD0F0D"/>
          </a:solidFill>
          <a:ln w="12700">
            <a:miter lim="400000"/>
          </a:ln>
        </p:spPr>
        <p:txBody>
          <a:bodyPr lIns="50800" tIns="50800" rIns="50800" bIns="50800" anchor="ctr"/>
          <a:lstStyle/>
          <a:p>
            <a:endParaRPr/>
          </a:p>
        </p:txBody>
      </p:sp>
      <p:pic>
        <p:nvPicPr>
          <p:cNvPr id="28" name="Imagen 27">
            <a:extLst>
              <a:ext uri="{FF2B5EF4-FFF2-40B4-BE49-F238E27FC236}">
                <a16:creationId xmlns="" xmlns:a16="http://schemas.microsoft.com/office/drawing/2014/main" id="{AAA25EE2-77C0-7347-9B9E-52E5DF9B95CE}"/>
              </a:ext>
            </a:extLst>
          </p:cNvPr>
          <p:cNvPicPr>
            <a:picLocks noChangeAspect="1"/>
          </p:cNvPicPr>
          <p:nvPr userDrawn="1"/>
        </p:nvPicPr>
        <p:blipFill>
          <a:blip r:embed="rId3"/>
          <a:stretch>
            <a:fillRect/>
          </a:stretch>
        </p:blipFill>
        <p:spPr>
          <a:xfrm>
            <a:off x="756935" y="200808"/>
            <a:ext cx="1287385" cy="883875"/>
          </a:xfrm>
          <a:prstGeom prst="rect">
            <a:avLst/>
          </a:prstGeom>
        </p:spPr>
      </p:pic>
    </p:spTree>
    <p:extLst>
      <p:ext uri="{BB962C8B-B14F-4D97-AF65-F5344CB8AC3E}">
        <p14:creationId xmlns:p14="http://schemas.microsoft.com/office/powerpoint/2010/main" val="269694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7" name="Marcador de imagen 14">
            <a:extLst>
              <a:ext uri="{FF2B5EF4-FFF2-40B4-BE49-F238E27FC236}">
                <a16:creationId xmlns="" xmlns:a16="http://schemas.microsoft.com/office/drawing/2014/main" id="{BEE86A06-DDA6-6341-9E2A-D1A136CCBCC0}"/>
              </a:ext>
            </a:extLst>
          </p:cNvPr>
          <p:cNvSpPr>
            <a:spLocks noGrp="1"/>
          </p:cNvSpPr>
          <p:nvPr>
            <p:ph type="pic" sz="quarter" idx="35" hasCustomPrompt="1"/>
          </p:nvPr>
        </p:nvSpPr>
        <p:spPr>
          <a:xfrm>
            <a:off x="1280700" y="3324530"/>
            <a:ext cx="1287386" cy="1258887"/>
          </a:xfrm>
          <a:prstGeom prst="ellipse">
            <a:avLst/>
          </a:prstGeom>
        </p:spPr>
        <p:txBody>
          <a:bodyPr/>
          <a:lstStyle/>
          <a:p>
            <a:r>
              <a:rPr lang="es-ES_tradnl" dirty="0"/>
              <a:t>Imagen</a:t>
            </a:r>
          </a:p>
        </p:txBody>
      </p:sp>
      <p:sp>
        <p:nvSpPr>
          <p:cNvPr id="18" name="Marcador de texto 3">
            <a:extLst>
              <a:ext uri="{FF2B5EF4-FFF2-40B4-BE49-F238E27FC236}">
                <a16:creationId xmlns="" xmlns:a16="http://schemas.microsoft.com/office/drawing/2014/main" id="{1FCE4778-777A-314D-932E-1BEED6E680BD}"/>
              </a:ext>
            </a:extLst>
          </p:cNvPr>
          <p:cNvSpPr>
            <a:spLocks noGrp="1"/>
          </p:cNvSpPr>
          <p:nvPr>
            <p:ph type="body" sz="quarter" idx="36" hasCustomPrompt="1"/>
          </p:nvPr>
        </p:nvSpPr>
        <p:spPr>
          <a:xfrm>
            <a:off x="2935753" y="3928573"/>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19" name="Marcador de texto 3">
            <a:extLst>
              <a:ext uri="{FF2B5EF4-FFF2-40B4-BE49-F238E27FC236}">
                <a16:creationId xmlns="" xmlns:a16="http://schemas.microsoft.com/office/drawing/2014/main" id="{C850C490-F151-0849-B36E-84F222324600}"/>
              </a:ext>
            </a:extLst>
          </p:cNvPr>
          <p:cNvSpPr>
            <a:spLocks noGrp="1"/>
          </p:cNvSpPr>
          <p:nvPr>
            <p:ph type="body" sz="quarter" idx="37" hasCustomPrompt="1"/>
          </p:nvPr>
        </p:nvSpPr>
        <p:spPr>
          <a:xfrm>
            <a:off x="2935753" y="4235575"/>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20" name="Marcador de texto 3">
            <a:extLst>
              <a:ext uri="{FF2B5EF4-FFF2-40B4-BE49-F238E27FC236}">
                <a16:creationId xmlns="" xmlns:a16="http://schemas.microsoft.com/office/drawing/2014/main" id="{7E90C45E-0D90-FF4C-A8E5-0A222F1134C3}"/>
              </a:ext>
            </a:extLst>
          </p:cNvPr>
          <p:cNvSpPr>
            <a:spLocks noGrp="1"/>
          </p:cNvSpPr>
          <p:nvPr>
            <p:ph type="body" sz="quarter" idx="53" hasCustomPrompt="1"/>
          </p:nvPr>
        </p:nvSpPr>
        <p:spPr>
          <a:xfrm>
            <a:off x="2935753" y="3620542"/>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21" name="Rectángulo 20">
            <a:extLst>
              <a:ext uri="{FF2B5EF4-FFF2-40B4-BE49-F238E27FC236}">
                <a16:creationId xmlns="" xmlns:a16="http://schemas.microsoft.com/office/drawing/2014/main" id="{3EB4C40E-0F52-EA4D-9AC7-238C83131A05}"/>
              </a:ext>
            </a:extLst>
          </p:cNvPr>
          <p:cNvSpPr/>
          <p:nvPr userDrawn="1"/>
        </p:nvSpPr>
        <p:spPr>
          <a:xfrm flipV="1">
            <a:off x="1400628" y="2726502"/>
            <a:ext cx="49509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21">
            <a:extLst>
              <a:ext uri="{FF2B5EF4-FFF2-40B4-BE49-F238E27FC236}">
                <a16:creationId xmlns="" xmlns:a16="http://schemas.microsoft.com/office/drawing/2014/main" id="{C7F0363B-A1C4-3642-8488-A6AC11766648}"/>
              </a:ext>
            </a:extLst>
          </p:cNvPr>
          <p:cNvSpPr/>
          <p:nvPr userDrawn="1"/>
        </p:nvSpPr>
        <p:spPr>
          <a:xfrm flipV="1">
            <a:off x="2950028" y="4680725"/>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Marcador de imagen 14">
            <a:extLst>
              <a:ext uri="{FF2B5EF4-FFF2-40B4-BE49-F238E27FC236}">
                <a16:creationId xmlns="" xmlns:a16="http://schemas.microsoft.com/office/drawing/2014/main" id="{7FFFAEDA-C647-5B4B-BDB0-AF32DFFA8BC5}"/>
              </a:ext>
            </a:extLst>
          </p:cNvPr>
          <p:cNvSpPr>
            <a:spLocks noGrp="1"/>
          </p:cNvSpPr>
          <p:nvPr>
            <p:ph type="pic" sz="quarter" idx="54" hasCustomPrompt="1"/>
          </p:nvPr>
        </p:nvSpPr>
        <p:spPr>
          <a:xfrm>
            <a:off x="1280700" y="5369230"/>
            <a:ext cx="1287386" cy="1258887"/>
          </a:xfrm>
          <a:prstGeom prst="ellipse">
            <a:avLst/>
          </a:prstGeom>
        </p:spPr>
        <p:txBody>
          <a:bodyPr/>
          <a:lstStyle/>
          <a:p>
            <a:r>
              <a:rPr lang="es-ES_tradnl" dirty="0"/>
              <a:t>Imagen</a:t>
            </a:r>
          </a:p>
        </p:txBody>
      </p:sp>
      <p:sp>
        <p:nvSpPr>
          <p:cNvPr id="24" name="Marcador de texto 3">
            <a:extLst>
              <a:ext uri="{FF2B5EF4-FFF2-40B4-BE49-F238E27FC236}">
                <a16:creationId xmlns="" xmlns:a16="http://schemas.microsoft.com/office/drawing/2014/main" id="{36929648-5A1E-7249-BFCF-91E31DD46476}"/>
              </a:ext>
            </a:extLst>
          </p:cNvPr>
          <p:cNvSpPr>
            <a:spLocks noGrp="1"/>
          </p:cNvSpPr>
          <p:nvPr>
            <p:ph type="body" sz="quarter" idx="55" hasCustomPrompt="1"/>
          </p:nvPr>
        </p:nvSpPr>
        <p:spPr>
          <a:xfrm>
            <a:off x="2935753" y="5973273"/>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25" name="Marcador de texto 3">
            <a:extLst>
              <a:ext uri="{FF2B5EF4-FFF2-40B4-BE49-F238E27FC236}">
                <a16:creationId xmlns="" xmlns:a16="http://schemas.microsoft.com/office/drawing/2014/main" id="{6B397DE5-F6AE-054B-8112-472C16A579FB}"/>
              </a:ext>
            </a:extLst>
          </p:cNvPr>
          <p:cNvSpPr>
            <a:spLocks noGrp="1"/>
          </p:cNvSpPr>
          <p:nvPr>
            <p:ph type="body" sz="quarter" idx="57" hasCustomPrompt="1"/>
          </p:nvPr>
        </p:nvSpPr>
        <p:spPr>
          <a:xfrm>
            <a:off x="2935753" y="6280275"/>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26" name="Marcador de texto 3">
            <a:extLst>
              <a:ext uri="{FF2B5EF4-FFF2-40B4-BE49-F238E27FC236}">
                <a16:creationId xmlns="" xmlns:a16="http://schemas.microsoft.com/office/drawing/2014/main" id="{BFBF79FA-3E67-AF4F-8B4A-76C8340E21B1}"/>
              </a:ext>
            </a:extLst>
          </p:cNvPr>
          <p:cNvSpPr>
            <a:spLocks noGrp="1"/>
          </p:cNvSpPr>
          <p:nvPr>
            <p:ph type="body" sz="quarter" idx="58" hasCustomPrompt="1"/>
          </p:nvPr>
        </p:nvSpPr>
        <p:spPr>
          <a:xfrm>
            <a:off x="2935753" y="5665242"/>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27" name="Rectángulo 26">
            <a:extLst>
              <a:ext uri="{FF2B5EF4-FFF2-40B4-BE49-F238E27FC236}">
                <a16:creationId xmlns="" xmlns:a16="http://schemas.microsoft.com/office/drawing/2014/main" id="{B4F07735-071A-914D-89E6-0AF18DC25DD7}"/>
              </a:ext>
            </a:extLst>
          </p:cNvPr>
          <p:cNvSpPr/>
          <p:nvPr userDrawn="1"/>
        </p:nvSpPr>
        <p:spPr>
          <a:xfrm flipV="1">
            <a:off x="2950028" y="6725425"/>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Marcador de imagen 14">
            <a:extLst>
              <a:ext uri="{FF2B5EF4-FFF2-40B4-BE49-F238E27FC236}">
                <a16:creationId xmlns="" xmlns:a16="http://schemas.microsoft.com/office/drawing/2014/main" id="{F91DD202-7B2F-B741-9568-5714EDDB2FBF}"/>
              </a:ext>
            </a:extLst>
          </p:cNvPr>
          <p:cNvSpPr>
            <a:spLocks noGrp="1"/>
          </p:cNvSpPr>
          <p:nvPr>
            <p:ph type="pic" sz="quarter" idx="59" hasCustomPrompt="1"/>
          </p:nvPr>
        </p:nvSpPr>
        <p:spPr>
          <a:xfrm>
            <a:off x="1280700" y="7312330"/>
            <a:ext cx="1287386" cy="1258887"/>
          </a:xfrm>
          <a:prstGeom prst="ellipse">
            <a:avLst/>
          </a:prstGeom>
        </p:spPr>
        <p:txBody>
          <a:bodyPr/>
          <a:lstStyle/>
          <a:p>
            <a:r>
              <a:rPr lang="es-ES_tradnl" dirty="0"/>
              <a:t>Imagen</a:t>
            </a:r>
          </a:p>
        </p:txBody>
      </p:sp>
      <p:sp>
        <p:nvSpPr>
          <p:cNvPr id="29" name="Marcador de texto 3">
            <a:extLst>
              <a:ext uri="{FF2B5EF4-FFF2-40B4-BE49-F238E27FC236}">
                <a16:creationId xmlns="" xmlns:a16="http://schemas.microsoft.com/office/drawing/2014/main" id="{3A225F93-65EB-7D4D-9C7B-F6FDACC0CE99}"/>
              </a:ext>
            </a:extLst>
          </p:cNvPr>
          <p:cNvSpPr>
            <a:spLocks noGrp="1"/>
          </p:cNvSpPr>
          <p:nvPr>
            <p:ph type="body" sz="quarter" idx="60" hasCustomPrompt="1"/>
          </p:nvPr>
        </p:nvSpPr>
        <p:spPr>
          <a:xfrm>
            <a:off x="2935753" y="7916373"/>
            <a:ext cx="1972540" cy="204845"/>
          </a:xfrm>
        </p:spPr>
        <p:txBody>
          <a:bodyPr anchor="ctr">
            <a:noAutofit/>
          </a:bodyPr>
          <a:lstStyle>
            <a:lvl1pPr marL="0" indent="0" algn="l">
              <a:lnSpc>
                <a:spcPct val="50000"/>
              </a:lnSpc>
              <a:buFontTx/>
              <a:buNone/>
              <a:defRPr sz="1500" b="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S I A</a:t>
            </a:r>
          </a:p>
        </p:txBody>
      </p:sp>
      <p:sp>
        <p:nvSpPr>
          <p:cNvPr id="30" name="Marcador de texto 3">
            <a:extLst>
              <a:ext uri="{FF2B5EF4-FFF2-40B4-BE49-F238E27FC236}">
                <a16:creationId xmlns="" xmlns:a16="http://schemas.microsoft.com/office/drawing/2014/main" id="{4CA992F6-3D1D-4E49-A6ED-CE415AC988A5}"/>
              </a:ext>
            </a:extLst>
          </p:cNvPr>
          <p:cNvSpPr>
            <a:spLocks noGrp="1"/>
          </p:cNvSpPr>
          <p:nvPr>
            <p:ph type="body" sz="quarter" idx="61" hasCustomPrompt="1"/>
          </p:nvPr>
        </p:nvSpPr>
        <p:spPr>
          <a:xfrm>
            <a:off x="2935753" y="8223375"/>
            <a:ext cx="2232561" cy="228982"/>
          </a:xfrm>
        </p:spPr>
        <p:txBody>
          <a:bodyPr>
            <a:normAutofit/>
          </a:bodyPr>
          <a:lstStyle>
            <a:lvl1pPr marL="0" indent="0" algn="l">
              <a:lnSpc>
                <a:spcPct val="50000"/>
              </a:lnSpc>
              <a:buFontTx/>
              <a:buNone/>
              <a:defRPr sz="15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Correo del abogado</a:t>
            </a:r>
          </a:p>
        </p:txBody>
      </p:sp>
      <p:sp>
        <p:nvSpPr>
          <p:cNvPr id="31" name="Marcador de texto 3">
            <a:extLst>
              <a:ext uri="{FF2B5EF4-FFF2-40B4-BE49-F238E27FC236}">
                <a16:creationId xmlns="" xmlns:a16="http://schemas.microsoft.com/office/drawing/2014/main" id="{21F328D7-DA39-B94B-9BF0-1CB9CE8D7BCB}"/>
              </a:ext>
            </a:extLst>
          </p:cNvPr>
          <p:cNvSpPr>
            <a:spLocks noGrp="1"/>
          </p:cNvSpPr>
          <p:nvPr>
            <p:ph type="body" sz="quarter" idx="62" hasCustomPrompt="1"/>
          </p:nvPr>
        </p:nvSpPr>
        <p:spPr>
          <a:xfrm>
            <a:off x="2935753" y="7608342"/>
            <a:ext cx="1972540" cy="204845"/>
          </a:xfrm>
        </p:spPr>
        <p:txBody>
          <a:bodyPr anchor="b">
            <a:noAutofit/>
          </a:bodyPr>
          <a:lstStyle>
            <a:lvl1pPr marL="0" indent="0" algn="l">
              <a:lnSpc>
                <a:spcPct val="50000"/>
              </a:lnSpc>
              <a:buFontTx/>
              <a:buNone/>
              <a:defRPr sz="1800" b="1">
                <a:solidFill>
                  <a:srgbClr val="C00000"/>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Nombre</a:t>
            </a:r>
          </a:p>
        </p:txBody>
      </p:sp>
      <p:sp>
        <p:nvSpPr>
          <p:cNvPr id="32" name="Rectángulo 31">
            <a:extLst>
              <a:ext uri="{FF2B5EF4-FFF2-40B4-BE49-F238E27FC236}">
                <a16:creationId xmlns="" xmlns:a16="http://schemas.microsoft.com/office/drawing/2014/main" id="{CA4B2606-E713-374C-AF65-CA65CA5A2E62}"/>
              </a:ext>
            </a:extLst>
          </p:cNvPr>
          <p:cNvSpPr/>
          <p:nvPr userDrawn="1"/>
        </p:nvSpPr>
        <p:spPr>
          <a:xfrm flipV="1">
            <a:off x="2950028" y="8668525"/>
            <a:ext cx="97427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a:extLst>
              <a:ext uri="{FF2B5EF4-FFF2-40B4-BE49-F238E27FC236}">
                <a16:creationId xmlns="" xmlns:a16="http://schemas.microsoft.com/office/drawing/2014/main" id="{6838B3B6-76C0-D34A-AA2B-86F42A31809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Slide Number Placeholder 5">
            <a:extLst>
              <a:ext uri="{FF2B5EF4-FFF2-40B4-BE49-F238E27FC236}">
                <a16:creationId xmlns="" xmlns:a16="http://schemas.microsoft.com/office/drawing/2014/main" id="{F2490A65-82CD-2B4F-BA91-1F5970A80565}"/>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35" name="Rectángulo 34">
            <a:extLst>
              <a:ext uri="{FF2B5EF4-FFF2-40B4-BE49-F238E27FC236}">
                <a16:creationId xmlns="" xmlns:a16="http://schemas.microsoft.com/office/drawing/2014/main" id="{DA4D5BFB-9ED6-034C-B520-EB98DDB0A156}"/>
              </a:ext>
            </a:extLst>
          </p:cNvPr>
          <p:cNvSpPr/>
          <p:nvPr userDrawn="1"/>
        </p:nvSpPr>
        <p:spPr>
          <a:xfrm>
            <a:off x="1131775" y="9756552"/>
            <a:ext cx="2326021" cy="375552"/>
          </a:xfrm>
          <a:prstGeom prst="rect">
            <a:avLst/>
          </a:prstGeom>
        </p:spPr>
        <p:txBody>
          <a:bodyPr wrap="none">
            <a:spAutoFit/>
          </a:bodyPr>
          <a:lstStyle/>
          <a:p>
            <a:pPr>
              <a:lnSpc>
                <a:spcPct val="150000"/>
              </a:lnSpc>
            </a:pPr>
            <a:r>
              <a:rPr lang="es-PE" sz="1400" b="1" u="none"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www.estudiorodrigo.com</a:t>
            </a:r>
            <a:endParaRPr lang="es-ES" sz="1400" b="1" u="none" dirty="0">
              <a:solidFill>
                <a:schemeClr val="bg2">
                  <a:lumMod val="50000"/>
                </a:schemeClr>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 xmlns:a16="http://schemas.microsoft.com/office/drawing/2014/main" id="{8D677988-A2BA-914D-9227-E5A662056082}"/>
              </a:ext>
            </a:extLst>
          </p:cNvPr>
          <p:cNvSpPr txBox="1"/>
          <p:nvPr userDrawn="1"/>
        </p:nvSpPr>
        <p:spPr>
          <a:xfrm>
            <a:off x="1280700" y="1787704"/>
            <a:ext cx="3769979" cy="830944"/>
          </a:xfrm>
          <a:prstGeom prst="rect">
            <a:avLst/>
          </a:prstGeom>
          <a:noFill/>
        </p:spPr>
        <p:txBody>
          <a:bodyPr wrap="square" lIns="91388" tIns="45694" rIns="91388" bIns="45694" rtlCol="0">
            <a:spAutoFit/>
          </a:bodyPr>
          <a:lstStyle/>
          <a:p>
            <a:r>
              <a:rPr lang="es-ES_tradnl" sz="2400" b="1" dirty="0">
                <a:solidFill>
                  <a:srgbClr val="C00000"/>
                </a:solidFill>
                <a:latin typeface="Arial" panose="020B0604020202020204" pitchFamily="34" charset="0"/>
                <a:cs typeface="Arial" panose="020B0604020202020204" pitchFamily="34" charset="0"/>
              </a:rPr>
              <a:t>Para mayor información contactar a:</a:t>
            </a:r>
            <a:endParaRPr lang="es-ES" sz="2400" b="1" dirty="0">
              <a:solidFill>
                <a:srgbClr val="C00000"/>
              </a:solidFill>
              <a:latin typeface="Arial" panose="020B0604020202020204" pitchFamily="34" charset="0"/>
              <a:cs typeface="Arial" panose="020B0604020202020204" pitchFamily="34" charset="0"/>
            </a:endParaRPr>
          </a:p>
        </p:txBody>
      </p:sp>
      <p:sp>
        <p:nvSpPr>
          <p:cNvPr id="38" name="Rectángulo">
            <a:extLst>
              <a:ext uri="{FF2B5EF4-FFF2-40B4-BE49-F238E27FC236}">
                <a16:creationId xmlns="" xmlns:a16="http://schemas.microsoft.com/office/drawing/2014/main" id="{502DD3B1-5050-6042-B383-CFD66BA69A53}"/>
              </a:ext>
            </a:extLst>
          </p:cNvPr>
          <p:cNvSpPr/>
          <p:nvPr userDrawn="1"/>
        </p:nvSpPr>
        <p:spPr>
          <a:xfrm>
            <a:off x="1" y="0"/>
            <a:ext cx="590670" cy="1229784"/>
          </a:xfrm>
          <a:prstGeom prst="rect">
            <a:avLst/>
          </a:prstGeom>
          <a:solidFill>
            <a:srgbClr val="AD0F0D"/>
          </a:solidFill>
          <a:ln w="12700">
            <a:miter lim="400000"/>
          </a:ln>
        </p:spPr>
        <p:txBody>
          <a:bodyPr lIns="50800" tIns="50800" rIns="50800" bIns="50800" anchor="ctr"/>
          <a:lstStyle/>
          <a:p>
            <a:endParaRPr/>
          </a:p>
        </p:txBody>
      </p:sp>
      <p:pic>
        <p:nvPicPr>
          <p:cNvPr id="39" name="Imagen 38">
            <a:extLst>
              <a:ext uri="{FF2B5EF4-FFF2-40B4-BE49-F238E27FC236}">
                <a16:creationId xmlns="" xmlns:a16="http://schemas.microsoft.com/office/drawing/2014/main" id="{EF9BD8F2-DA16-D940-906C-71A56B1010DE}"/>
              </a:ext>
            </a:extLst>
          </p:cNvPr>
          <p:cNvPicPr>
            <a:picLocks noChangeAspect="1"/>
          </p:cNvPicPr>
          <p:nvPr userDrawn="1"/>
        </p:nvPicPr>
        <p:blipFill>
          <a:blip r:embed="rId3"/>
          <a:stretch>
            <a:fillRect/>
          </a:stretch>
        </p:blipFill>
        <p:spPr>
          <a:xfrm>
            <a:off x="756935" y="200808"/>
            <a:ext cx="1287385" cy="883875"/>
          </a:xfrm>
          <a:prstGeom prst="rect">
            <a:avLst/>
          </a:prstGeom>
        </p:spPr>
      </p:pic>
    </p:spTree>
    <p:extLst>
      <p:ext uri="{BB962C8B-B14F-4D97-AF65-F5344CB8AC3E}">
        <p14:creationId xmlns:p14="http://schemas.microsoft.com/office/powerpoint/2010/main" val="1603443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29AAB32-37A3-EB4E-99F1-803C26D2AB56}" type="datetimeFigureOut">
              <a:rPr lang="es-PE" smtClean="0"/>
              <a:t>21/07/20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FD9929B-F73B-6C42-B451-EB7AAA0E8C34}" type="slidenum">
              <a:rPr lang="es-PE" smtClean="0"/>
              <a:t>‹Nr.›</a:t>
            </a:fld>
            <a:endParaRPr lang="es-PE"/>
          </a:p>
        </p:txBody>
      </p:sp>
    </p:spTree>
    <p:extLst>
      <p:ext uri="{BB962C8B-B14F-4D97-AF65-F5344CB8AC3E}">
        <p14:creationId xmlns:p14="http://schemas.microsoft.com/office/powerpoint/2010/main" val="168622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29AAB32-37A3-EB4E-99F1-803C26D2AB56}" type="datetimeFigureOut">
              <a:rPr lang="es-PE" smtClean="0"/>
              <a:t>21/07/20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FD9929B-F73B-6C42-B451-EB7AAA0E8C34}" type="slidenum">
              <a:rPr lang="es-PE" smtClean="0"/>
              <a:t>‹Nr.›</a:t>
            </a:fld>
            <a:endParaRPr lang="es-PE"/>
          </a:p>
        </p:txBody>
      </p:sp>
    </p:spTree>
    <p:extLst>
      <p:ext uri="{BB962C8B-B14F-4D97-AF65-F5344CB8AC3E}">
        <p14:creationId xmlns:p14="http://schemas.microsoft.com/office/powerpoint/2010/main" val="315998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tada">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CB8135DA-BD40-4347-8516-1B7C448BD3DA}"/>
              </a:ext>
            </a:extLst>
          </p:cNvPr>
          <p:cNvSpPr/>
          <p:nvPr userDrawn="1"/>
        </p:nvSpPr>
        <p:spPr>
          <a:xfrm>
            <a:off x="0" y="-1"/>
            <a:ext cx="7559675" cy="10691813"/>
          </a:xfrm>
          <a:prstGeom prst="rect">
            <a:avLst/>
          </a:prstGeom>
          <a:solidFill>
            <a:srgbClr val="A9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Title 1">
            <a:extLst>
              <a:ext uri="{FF2B5EF4-FFF2-40B4-BE49-F238E27FC236}">
                <a16:creationId xmlns="" xmlns:a16="http://schemas.microsoft.com/office/drawing/2014/main" id="{5E74AD08-8447-154F-826A-2A60E02EE998}"/>
              </a:ext>
            </a:extLst>
          </p:cNvPr>
          <p:cNvSpPr>
            <a:spLocks noGrp="1"/>
          </p:cNvSpPr>
          <p:nvPr>
            <p:ph type="ctrTitle" hasCustomPrompt="1"/>
          </p:nvPr>
        </p:nvSpPr>
        <p:spPr>
          <a:xfrm>
            <a:off x="697564" y="4256259"/>
            <a:ext cx="6164545" cy="2179291"/>
          </a:xfrm>
        </p:spPr>
        <p:txBody>
          <a:bodyPr anchor="b">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s-ES" dirty="0"/>
              <a:t>Título del archivo</a:t>
            </a:r>
            <a:endParaRPr lang="en-US" dirty="0"/>
          </a:p>
        </p:txBody>
      </p:sp>
      <p:pic>
        <p:nvPicPr>
          <p:cNvPr id="6" name="Imagen 5">
            <a:extLst>
              <a:ext uri="{FF2B5EF4-FFF2-40B4-BE49-F238E27FC236}">
                <a16:creationId xmlns="" xmlns:a16="http://schemas.microsoft.com/office/drawing/2014/main" id="{208AC170-CD21-4349-8859-8ECE0BF27820}"/>
              </a:ext>
            </a:extLst>
          </p:cNvPr>
          <p:cNvPicPr>
            <a:picLocks noChangeAspect="1"/>
          </p:cNvPicPr>
          <p:nvPr userDrawn="1"/>
        </p:nvPicPr>
        <p:blipFill>
          <a:blip r:embed="rId2"/>
          <a:stretch>
            <a:fillRect/>
          </a:stretch>
        </p:blipFill>
        <p:spPr>
          <a:xfrm>
            <a:off x="636814" y="553469"/>
            <a:ext cx="3071350" cy="1307988"/>
          </a:xfrm>
          <a:prstGeom prst="rect">
            <a:avLst/>
          </a:prstGeom>
        </p:spPr>
      </p:pic>
    </p:spTree>
    <p:extLst>
      <p:ext uri="{BB962C8B-B14F-4D97-AF65-F5344CB8AC3E}">
        <p14:creationId xmlns:p14="http://schemas.microsoft.com/office/powerpoint/2010/main" val="36653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D303C11C-A7BC-B348-B61D-05533895CF03}"/>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12" name="Rectángulo 11">
            <a:extLst>
              <a:ext uri="{FF2B5EF4-FFF2-40B4-BE49-F238E27FC236}">
                <a16:creationId xmlns="" xmlns:a16="http://schemas.microsoft.com/office/drawing/2014/main" id="{7CB8F037-6EC5-CE4C-AE8C-56FFA058D418}"/>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Slide Number Placeholder 5">
            <a:extLst>
              <a:ext uri="{FF2B5EF4-FFF2-40B4-BE49-F238E27FC236}">
                <a16:creationId xmlns="" xmlns:a16="http://schemas.microsoft.com/office/drawing/2014/main" id="{5612465F-64D5-8F42-8695-AA1AB7C2DF6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50803645-8D3E-4B42-AB8F-C6F890E974C9}"/>
              </a:ext>
            </a:extLst>
          </p:cNvPr>
          <p:cNvSpPr>
            <a:spLocks noGrp="1"/>
          </p:cNvSpPr>
          <p:nvPr>
            <p:ph type="ctrTitle" hasCustomPrompt="1"/>
          </p:nvPr>
        </p:nvSpPr>
        <p:spPr>
          <a:xfrm>
            <a:off x="531603" y="580661"/>
            <a:ext cx="6452454" cy="773037"/>
          </a:xfrm>
        </p:spPr>
        <p:txBody>
          <a:bodyPr anchor="b">
            <a:normAutofit/>
          </a:bodyPr>
          <a:lstStyle>
            <a:lvl1pPr algn="l">
              <a:defRPr sz="3200" b="1">
                <a:solidFill>
                  <a:srgbClr val="C00000"/>
                </a:solidFill>
                <a:latin typeface="Arial" panose="020B0604020202020204" pitchFamily="34" charset="0"/>
                <a:cs typeface="Arial" panose="020B0604020202020204" pitchFamily="34" charset="0"/>
              </a:defRPr>
            </a:lvl1pPr>
          </a:lstStyle>
          <a:p>
            <a:r>
              <a:rPr lang="es-ES" dirty="0"/>
              <a:t>Título</a:t>
            </a:r>
            <a:endParaRPr lang="es-ES_tradnl" dirty="0"/>
          </a:p>
        </p:txBody>
      </p:sp>
      <p:sp>
        <p:nvSpPr>
          <p:cNvPr id="7" name="Rectángulo 6">
            <a:extLst>
              <a:ext uri="{FF2B5EF4-FFF2-40B4-BE49-F238E27FC236}">
                <a16:creationId xmlns="" xmlns:a16="http://schemas.microsoft.com/office/drawing/2014/main" id="{5442CD2E-B460-4A44-B07C-31B0CC326776}"/>
              </a:ext>
            </a:extLst>
          </p:cNvPr>
          <p:cNvSpPr/>
          <p:nvPr userDrawn="1"/>
        </p:nvSpPr>
        <p:spPr>
          <a:xfrm>
            <a:off x="519728" y="1518106"/>
            <a:ext cx="1427825" cy="484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Subtítulo 2">
            <a:extLst>
              <a:ext uri="{FF2B5EF4-FFF2-40B4-BE49-F238E27FC236}">
                <a16:creationId xmlns="" xmlns:a16="http://schemas.microsoft.com/office/drawing/2014/main" id="{612BBF9C-C1F5-0246-B7C0-B4F0F36BFEA6}"/>
              </a:ext>
            </a:extLst>
          </p:cNvPr>
          <p:cNvSpPr>
            <a:spLocks noGrp="1"/>
          </p:cNvSpPr>
          <p:nvPr>
            <p:ph type="subTitle" idx="1" hasCustomPrompt="1"/>
          </p:nvPr>
        </p:nvSpPr>
        <p:spPr>
          <a:xfrm>
            <a:off x="531603" y="2080591"/>
            <a:ext cx="2927215" cy="7044662"/>
          </a:xfrm>
        </p:spPr>
        <p:txBody>
          <a:bodyPr>
            <a:normAutofit/>
          </a:bodyPr>
          <a:lstStyle>
            <a:lvl1pPr marL="0" indent="0" algn="just">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Cuerpo de texto 1</a:t>
            </a:r>
          </a:p>
          <a:p>
            <a:endParaRPr lang="es-ES_tradnl" dirty="0"/>
          </a:p>
        </p:txBody>
      </p:sp>
      <p:sp>
        <p:nvSpPr>
          <p:cNvPr id="9" name="Marcador de texto 3">
            <a:extLst>
              <a:ext uri="{FF2B5EF4-FFF2-40B4-BE49-F238E27FC236}">
                <a16:creationId xmlns="" xmlns:a16="http://schemas.microsoft.com/office/drawing/2014/main" id="{C43115E1-B17E-8148-88B2-2F0E5D1E7966}"/>
              </a:ext>
            </a:extLst>
          </p:cNvPr>
          <p:cNvSpPr>
            <a:spLocks noGrp="1"/>
          </p:cNvSpPr>
          <p:nvPr>
            <p:ph type="body" sz="quarter" idx="37" hasCustomPrompt="1"/>
          </p:nvPr>
        </p:nvSpPr>
        <p:spPr>
          <a:xfrm>
            <a:off x="3914274" y="2080591"/>
            <a:ext cx="3069782" cy="7044662"/>
          </a:xfrm>
        </p:spPr>
        <p:txBody>
          <a:bodyPr>
            <a:normAutofit/>
          </a:bodyPr>
          <a:lstStyle>
            <a:lvl1pPr marL="0" indent="0" algn="just">
              <a:lnSpc>
                <a:spcPct val="150000"/>
              </a:lnSpc>
              <a:buFontTx/>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2</a:t>
            </a:r>
          </a:p>
        </p:txBody>
      </p:sp>
    </p:spTree>
    <p:extLst>
      <p:ext uri="{BB962C8B-B14F-4D97-AF65-F5344CB8AC3E}">
        <p14:creationId xmlns:p14="http://schemas.microsoft.com/office/powerpoint/2010/main" val="178388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D303C11C-A7BC-B348-B61D-05533895CF03}"/>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12" name="Rectángulo 11">
            <a:extLst>
              <a:ext uri="{FF2B5EF4-FFF2-40B4-BE49-F238E27FC236}">
                <a16:creationId xmlns="" xmlns:a16="http://schemas.microsoft.com/office/drawing/2014/main" id="{7CB8F037-6EC5-CE4C-AE8C-56FFA058D418}"/>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Slide Number Placeholder 5">
            <a:extLst>
              <a:ext uri="{FF2B5EF4-FFF2-40B4-BE49-F238E27FC236}">
                <a16:creationId xmlns="" xmlns:a16="http://schemas.microsoft.com/office/drawing/2014/main" id="{5612465F-64D5-8F42-8695-AA1AB7C2DF6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50803645-8D3E-4B42-AB8F-C6F890E974C9}"/>
              </a:ext>
            </a:extLst>
          </p:cNvPr>
          <p:cNvSpPr>
            <a:spLocks noGrp="1"/>
          </p:cNvSpPr>
          <p:nvPr>
            <p:ph type="ctrTitle" hasCustomPrompt="1"/>
          </p:nvPr>
        </p:nvSpPr>
        <p:spPr>
          <a:xfrm>
            <a:off x="531603" y="580661"/>
            <a:ext cx="6452454" cy="773037"/>
          </a:xfrm>
        </p:spPr>
        <p:txBody>
          <a:bodyPr anchor="b">
            <a:normAutofit/>
          </a:bodyPr>
          <a:lstStyle>
            <a:lvl1pPr algn="l">
              <a:defRPr sz="3200" b="1">
                <a:solidFill>
                  <a:srgbClr val="C00000"/>
                </a:solidFill>
                <a:latin typeface="Arial" panose="020B0604020202020204" pitchFamily="34" charset="0"/>
                <a:cs typeface="Arial" panose="020B0604020202020204" pitchFamily="34" charset="0"/>
              </a:defRPr>
            </a:lvl1pPr>
          </a:lstStyle>
          <a:p>
            <a:r>
              <a:rPr lang="es-ES" dirty="0"/>
              <a:t>Título</a:t>
            </a:r>
            <a:endParaRPr lang="es-ES_tradnl" dirty="0"/>
          </a:p>
        </p:txBody>
      </p:sp>
      <p:sp>
        <p:nvSpPr>
          <p:cNvPr id="7" name="Rectángulo 6">
            <a:extLst>
              <a:ext uri="{FF2B5EF4-FFF2-40B4-BE49-F238E27FC236}">
                <a16:creationId xmlns="" xmlns:a16="http://schemas.microsoft.com/office/drawing/2014/main" id="{5442CD2E-B460-4A44-B07C-31B0CC326776}"/>
              </a:ext>
            </a:extLst>
          </p:cNvPr>
          <p:cNvSpPr/>
          <p:nvPr userDrawn="1"/>
        </p:nvSpPr>
        <p:spPr>
          <a:xfrm>
            <a:off x="519728" y="1518106"/>
            <a:ext cx="1427825" cy="484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Subtítulo 2">
            <a:extLst>
              <a:ext uri="{FF2B5EF4-FFF2-40B4-BE49-F238E27FC236}">
                <a16:creationId xmlns="" xmlns:a16="http://schemas.microsoft.com/office/drawing/2014/main" id="{8BD48C0D-A0FB-BE46-84C3-BE1D22EEC8CA}"/>
              </a:ext>
            </a:extLst>
          </p:cNvPr>
          <p:cNvSpPr>
            <a:spLocks noGrp="1"/>
          </p:cNvSpPr>
          <p:nvPr>
            <p:ph type="subTitle" idx="1" hasCustomPrompt="1"/>
          </p:nvPr>
        </p:nvSpPr>
        <p:spPr>
          <a:xfrm>
            <a:off x="519728" y="2251050"/>
            <a:ext cx="6507519" cy="5545083"/>
          </a:xfrm>
        </p:spPr>
        <p:txBody>
          <a:bodyPr>
            <a:normAutofit/>
          </a:bodyPr>
          <a:lstStyle>
            <a:lvl1pPr marL="0" indent="0" algn="just">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Cuerpo de texto 1</a:t>
            </a:r>
          </a:p>
          <a:p>
            <a:endParaRPr lang="es-ES_tradnl" dirty="0"/>
          </a:p>
        </p:txBody>
      </p:sp>
      <p:sp>
        <p:nvSpPr>
          <p:cNvPr id="15" name="Marcador de texto 3">
            <a:extLst>
              <a:ext uri="{FF2B5EF4-FFF2-40B4-BE49-F238E27FC236}">
                <a16:creationId xmlns="" xmlns:a16="http://schemas.microsoft.com/office/drawing/2014/main" id="{09528F7B-C403-7543-8763-1E3389A0D801}"/>
              </a:ext>
            </a:extLst>
          </p:cNvPr>
          <p:cNvSpPr>
            <a:spLocks noGrp="1"/>
          </p:cNvSpPr>
          <p:nvPr>
            <p:ph type="body" sz="quarter" idx="38" hasCustomPrompt="1"/>
          </p:nvPr>
        </p:nvSpPr>
        <p:spPr>
          <a:xfrm>
            <a:off x="531603" y="8061904"/>
            <a:ext cx="6520219" cy="961543"/>
          </a:xfrm>
        </p:spPr>
        <p:txBody>
          <a:bodyPr>
            <a:normAutofit/>
          </a:bodyPr>
          <a:lstStyle>
            <a:lvl1pPr marL="0" indent="0" algn="just">
              <a:lnSpc>
                <a:spcPct val="150000"/>
              </a:lnSpc>
              <a:buFontTx/>
              <a:buNone/>
              <a:defRPr sz="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Pie de Páginas</a:t>
            </a:r>
          </a:p>
        </p:txBody>
      </p:sp>
    </p:spTree>
    <p:extLst>
      <p:ext uri="{BB962C8B-B14F-4D97-AF65-F5344CB8AC3E}">
        <p14:creationId xmlns:p14="http://schemas.microsoft.com/office/powerpoint/2010/main" val="178881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quipo I Our team">
    <p:bg>
      <p:bgPr>
        <a:solidFill>
          <a:schemeClr val="bg1">
            <a:alpha val="90000"/>
          </a:schemeClr>
        </a:solidFill>
        <a:effectLst/>
      </p:bgPr>
    </p:bg>
    <p:spTree>
      <p:nvGrpSpPr>
        <p:cNvPr id="1" name=""/>
        <p:cNvGrpSpPr/>
        <p:nvPr/>
      </p:nvGrpSpPr>
      <p:grpSpPr>
        <a:xfrm>
          <a:off x="0" y="0"/>
          <a:ext cx="0" cy="0"/>
          <a:chOff x="0" y="0"/>
          <a:chExt cx="0" cy="0"/>
        </a:xfrm>
      </p:grpSpPr>
      <p:sp>
        <p:nvSpPr>
          <p:cNvPr id="71" name="Marcador de posición de imagen 14">
            <a:extLst>
              <a:ext uri="{FF2B5EF4-FFF2-40B4-BE49-F238E27FC236}">
                <a16:creationId xmlns="" xmlns:a16="http://schemas.microsoft.com/office/drawing/2014/main" id="{F44A10E2-5574-D041-BDFF-15B964C56BED}"/>
              </a:ext>
            </a:extLst>
          </p:cNvPr>
          <p:cNvSpPr>
            <a:spLocks noGrp="1"/>
          </p:cNvSpPr>
          <p:nvPr>
            <p:ph type="pic" sz="quarter" idx="13"/>
          </p:nvPr>
        </p:nvSpPr>
        <p:spPr>
          <a:xfrm>
            <a:off x="0" y="9563"/>
            <a:ext cx="7550151" cy="1707545"/>
          </a:xfrm>
        </p:spPr>
        <p:txBody>
          <a:bodyPr/>
          <a:lstStyle/>
          <a:p>
            <a:endParaRPr lang="es-PE"/>
          </a:p>
        </p:txBody>
      </p:sp>
      <p:pic>
        <p:nvPicPr>
          <p:cNvPr id="74" name="Imagen 73">
            <a:extLst>
              <a:ext uri="{FF2B5EF4-FFF2-40B4-BE49-F238E27FC236}">
                <a16:creationId xmlns="" xmlns:a16="http://schemas.microsoft.com/office/drawing/2014/main" id="{B5D35226-664F-8349-877E-3B556A4F9236}"/>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75" name="Rectángulo 74">
            <a:extLst>
              <a:ext uri="{FF2B5EF4-FFF2-40B4-BE49-F238E27FC236}">
                <a16:creationId xmlns="" xmlns:a16="http://schemas.microsoft.com/office/drawing/2014/main" id="{7FEB1183-A12F-2847-AB8F-156792E8B0B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Slide Number Placeholder 5">
            <a:extLst>
              <a:ext uri="{FF2B5EF4-FFF2-40B4-BE49-F238E27FC236}">
                <a16:creationId xmlns="" xmlns:a16="http://schemas.microsoft.com/office/drawing/2014/main" id="{2C093699-6CCF-7748-B27F-E943BF15607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35F3FB67-7388-AD4E-9044-19D37B2D5144}"/>
              </a:ext>
            </a:extLst>
          </p:cNvPr>
          <p:cNvSpPr/>
          <p:nvPr userDrawn="1"/>
        </p:nvSpPr>
        <p:spPr>
          <a:xfrm>
            <a:off x="0" y="1701066"/>
            <a:ext cx="4267200" cy="102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Subtítulo 2">
            <a:extLst>
              <a:ext uri="{FF2B5EF4-FFF2-40B4-BE49-F238E27FC236}">
                <a16:creationId xmlns="" xmlns:a16="http://schemas.microsoft.com/office/drawing/2014/main" id="{C872D802-9D89-2743-9ACA-EC74C57AC56D}"/>
              </a:ext>
            </a:extLst>
          </p:cNvPr>
          <p:cNvSpPr>
            <a:spLocks noGrp="1"/>
          </p:cNvSpPr>
          <p:nvPr>
            <p:ph type="subTitle" idx="1" hasCustomPrompt="1"/>
          </p:nvPr>
        </p:nvSpPr>
        <p:spPr>
          <a:xfrm>
            <a:off x="519728" y="2251051"/>
            <a:ext cx="6507519" cy="1212793"/>
          </a:xfrm>
        </p:spPr>
        <p:txBody>
          <a:bodyPr>
            <a:normAutofit/>
          </a:bodyPr>
          <a:lstStyle>
            <a:lvl1pPr marL="0" indent="0" algn="just">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Cuerpo de texto 1</a:t>
            </a:r>
          </a:p>
          <a:p>
            <a:endParaRPr lang="es-ES_tradnl" dirty="0"/>
          </a:p>
        </p:txBody>
      </p:sp>
      <p:sp>
        <p:nvSpPr>
          <p:cNvPr id="13" name="Marcador de texto 3">
            <a:extLst>
              <a:ext uri="{FF2B5EF4-FFF2-40B4-BE49-F238E27FC236}">
                <a16:creationId xmlns="" xmlns:a16="http://schemas.microsoft.com/office/drawing/2014/main" id="{8DC999E1-3486-2444-9449-27E3DC9607D8}"/>
              </a:ext>
            </a:extLst>
          </p:cNvPr>
          <p:cNvSpPr>
            <a:spLocks noGrp="1"/>
          </p:cNvSpPr>
          <p:nvPr>
            <p:ph type="body" sz="quarter" idx="37" hasCustomPrompt="1"/>
          </p:nvPr>
        </p:nvSpPr>
        <p:spPr>
          <a:xfrm>
            <a:off x="3914273" y="3895861"/>
            <a:ext cx="3112974" cy="5200380"/>
          </a:xfrm>
        </p:spPr>
        <p:txBody>
          <a:bodyPr>
            <a:normAutofit/>
          </a:bodyPr>
          <a:lstStyle>
            <a:lvl1pPr marL="0" indent="0" algn="just">
              <a:lnSpc>
                <a:spcPct val="150000"/>
              </a:lnSpc>
              <a:buFontTx/>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3</a:t>
            </a:r>
          </a:p>
        </p:txBody>
      </p:sp>
      <p:sp>
        <p:nvSpPr>
          <p:cNvPr id="14" name="Marcador de texto 3">
            <a:extLst>
              <a:ext uri="{FF2B5EF4-FFF2-40B4-BE49-F238E27FC236}">
                <a16:creationId xmlns="" xmlns:a16="http://schemas.microsoft.com/office/drawing/2014/main" id="{2D329ACB-746C-A845-BB82-66412FA624E4}"/>
              </a:ext>
            </a:extLst>
          </p:cNvPr>
          <p:cNvSpPr>
            <a:spLocks noGrp="1"/>
          </p:cNvSpPr>
          <p:nvPr>
            <p:ph type="body" sz="quarter" idx="38" hasCustomPrompt="1"/>
          </p:nvPr>
        </p:nvSpPr>
        <p:spPr>
          <a:xfrm>
            <a:off x="519728" y="3911537"/>
            <a:ext cx="2939090" cy="5200380"/>
          </a:xfrm>
        </p:spPr>
        <p:txBody>
          <a:bodyPr>
            <a:normAutofit/>
          </a:bodyPr>
          <a:lstStyle>
            <a:lvl1pPr marL="0" indent="0" algn="just">
              <a:lnSpc>
                <a:spcPct val="150000"/>
              </a:lnSpc>
              <a:buFontTx/>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2</a:t>
            </a:r>
          </a:p>
        </p:txBody>
      </p:sp>
    </p:spTree>
    <p:extLst>
      <p:ext uri="{BB962C8B-B14F-4D97-AF65-F5344CB8AC3E}">
        <p14:creationId xmlns:p14="http://schemas.microsoft.com/office/powerpoint/2010/main" val="3800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quipo I Our team">
    <p:bg>
      <p:bgPr>
        <a:solidFill>
          <a:schemeClr val="bg1">
            <a:alpha val="90000"/>
          </a:schemeClr>
        </a:solidFill>
        <a:effectLst/>
      </p:bgPr>
    </p:bg>
    <p:spTree>
      <p:nvGrpSpPr>
        <p:cNvPr id="1" name=""/>
        <p:cNvGrpSpPr/>
        <p:nvPr/>
      </p:nvGrpSpPr>
      <p:grpSpPr>
        <a:xfrm>
          <a:off x="0" y="0"/>
          <a:ext cx="0" cy="0"/>
          <a:chOff x="0" y="0"/>
          <a:chExt cx="0" cy="0"/>
        </a:xfrm>
      </p:grpSpPr>
      <p:sp>
        <p:nvSpPr>
          <p:cNvPr id="71" name="Marcador de posición de imagen 14">
            <a:extLst>
              <a:ext uri="{FF2B5EF4-FFF2-40B4-BE49-F238E27FC236}">
                <a16:creationId xmlns="" xmlns:a16="http://schemas.microsoft.com/office/drawing/2014/main" id="{F44A10E2-5574-D041-BDFF-15B964C56BED}"/>
              </a:ext>
            </a:extLst>
          </p:cNvPr>
          <p:cNvSpPr>
            <a:spLocks noGrp="1"/>
          </p:cNvSpPr>
          <p:nvPr>
            <p:ph type="pic" sz="quarter" idx="13"/>
          </p:nvPr>
        </p:nvSpPr>
        <p:spPr>
          <a:xfrm>
            <a:off x="0" y="9563"/>
            <a:ext cx="7550151" cy="1707545"/>
          </a:xfrm>
        </p:spPr>
        <p:txBody>
          <a:bodyPr/>
          <a:lstStyle/>
          <a:p>
            <a:endParaRPr lang="es-PE"/>
          </a:p>
        </p:txBody>
      </p:sp>
      <p:pic>
        <p:nvPicPr>
          <p:cNvPr id="74" name="Imagen 73">
            <a:extLst>
              <a:ext uri="{FF2B5EF4-FFF2-40B4-BE49-F238E27FC236}">
                <a16:creationId xmlns="" xmlns:a16="http://schemas.microsoft.com/office/drawing/2014/main" id="{B5D35226-664F-8349-877E-3B556A4F9236}"/>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75" name="Rectángulo 74">
            <a:extLst>
              <a:ext uri="{FF2B5EF4-FFF2-40B4-BE49-F238E27FC236}">
                <a16:creationId xmlns="" xmlns:a16="http://schemas.microsoft.com/office/drawing/2014/main" id="{7FEB1183-A12F-2847-AB8F-156792E8B0B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Slide Number Placeholder 5">
            <a:extLst>
              <a:ext uri="{FF2B5EF4-FFF2-40B4-BE49-F238E27FC236}">
                <a16:creationId xmlns="" xmlns:a16="http://schemas.microsoft.com/office/drawing/2014/main" id="{2C093699-6CCF-7748-B27F-E943BF15607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35F3FB67-7388-AD4E-9044-19D37B2D5144}"/>
              </a:ext>
            </a:extLst>
          </p:cNvPr>
          <p:cNvSpPr/>
          <p:nvPr userDrawn="1"/>
        </p:nvSpPr>
        <p:spPr>
          <a:xfrm>
            <a:off x="0" y="1701066"/>
            <a:ext cx="4267200" cy="102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Subtítulo 2">
            <a:extLst>
              <a:ext uri="{FF2B5EF4-FFF2-40B4-BE49-F238E27FC236}">
                <a16:creationId xmlns="" xmlns:a16="http://schemas.microsoft.com/office/drawing/2014/main" id="{C872D802-9D89-2743-9ACA-EC74C57AC56D}"/>
              </a:ext>
            </a:extLst>
          </p:cNvPr>
          <p:cNvSpPr>
            <a:spLocks noGrp="1"/>
          </p:cNvSpPr>
          <p:nvPr>
            <p:ph type="subTitle" idx="1" hasCustomPrompt="1"/>
          </p:nvPr>
        </p:nvSpPr>
        <p:spPr>
          <a:xfrm>
            <a:off x="519728" y="2251051"/>
            <a:ext cx="6507519" cy="6860866"/>
          </a:xfrm>
        </p:spPr>
        <p:txBody>
          <a:bodyPr>
            <a:normAutofit/>
          </a:bodyPr>
          <a:lstStyle>
            <a:lvl1pPr marL="0" indent="0" algn="just">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Cuerpo de texto 1</a:t>
            </a:r>
          </a:p>
          <a:p>
            <a:endParaRPr lang="es-ES_tradnl" dirty="0"/>
          </a:p>
        </p:txBody>
      </p:sp>
    </p:spTree>
    <p:extLst>
      <p:ext uri="{BB962C8B-B14F-4D97-AF65-F5344CB8AC3E}">
        <p14:creationId xmlns:p14="http://schemas.microsoft.com/office/powerpoint/2010/main" val="78711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quipo I Our team">
    <p:bg>
      <p:bgPr>
        <a:solidFill>
          <a:schemeClr val="bg1">
            <a:alpha val="90000"/>
          </a:schemeClr>
        </a:solidFill>
        <a:effectLst/>
      </p:bgPr>
    </p:bg>
    <p:spTree>
      <p:nvGrpSpPr>
        <p:cNvPr id="1" name=""/>
        <p:cNvGrpSpPr/>
        <p:nvPr/>
      </p:nvGrpSpPr>
      <p:grpSpPr>
        <a:xfrm>
          <a:off x="0" y="0"/>
          <a:ext cx="0" cy="0"/>
          <a:chOff x="0" y="0"/>
          <a:chExt cx="0" cy="0"/>
        </a:xfrm>
      </p:grpSpPr>
      <p:sp>
        <p:nvSpPr>
          <p:cNvPr id="71" name="Marcador de posición de imagen 14">
            <a:extLst>
              <a:ext uri="{FF2B5EF4-FFF2-40B4-BE49-F238E27FC236}">
                <a16:creationId xmlns="" xmlns:a16="http://schemas.microsoft.com/office/drawing/2014/main" id="{F44A10E2-5574-D041-BDFF-15B964C56BED}"/>
              </a:ext>
            </a:extLst>
          </p:cNvPr>
          <p:cNvSpPr>
            <a:spLocks noGrp="1"/>
          </p:cNvSpPr>
          <p:nvPr>
            <p:ph type="pic" sz="quarter" idx="13"/>
          </p:nvPr>
        </p:nvSpPr>
        <p:spPr>
          <a:xfrm>
            <a:off x="0" y="9563"/>
            <a:ext cx="7550151" cy="1707545"/>
          </a:xfrm>
        </p:spPr>
        <p:txBody>
          <a:bodyPr/>
          <a:lstStyle/>
          <a:p>
            <a:endParaRPr lang="es-PE"/>
          </a:p>
        </p:txBody>
      </p:sp>
      <p:pic>
        <p:nvPicPr>
          <p:cNvPr id="74" name="Imagen 73">
            <a:extLst>
              <a:ext uri="{FF2B5EF4-FFF2-40B4-BE49-F238E27FC236}">
                <a16:creationId xmlns="" xmlns:a16="http://schemas.microsoft.com/office/drawing/2014/main" id="{B5D35226-664F-8349-877E-3B556A4F9236}"/>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75" name="Rectángulo 74">
            <a:extLst>
              <a:ext uri="{FF2B5EF4-FFF2-40B4-BE49-F238E27FC236}">
                <a16:creationId xmlns="" xmlns:a16="http://schemas.microsoft.com/office/drawing/2014/main" id="{7FEB1183-A12F-2847-AB8F-156792E8B0B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Slide Number Placeholder 5">
            <a:extLst>
              <a:ext uri="{FF2B5EF4-FFF2-40B4-BE49-F238E27FC236}">
                <a16:creationId xmlns="" xmlns:a16="http://schemas.microsoft.com/office/drawing/2014/main" id="{2C093699-6CCF-7748-B27F-E943BF15607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35F3FB67-7388-AD4E-9044-19D37B2D5144}"/>
              </a:ext>
            </a:extLst>
          </p:cNvPr>
          <p:cNvSpPr/>
          <p:nvPr userDrawn="1"/>
        </p:nvSpPr>
        <p:spPr>
          <a:xfrm>
            <a:off x="0" y="1701066"/>
            <a:ext cx="4267200" cy="102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Marcador de texto 3">
            <a:extLst>
              <a:ext uri="{FF2B5EF4-FFF2-40B4-BE49-F238E27FC236}">
                <a16:creationId xmlns="" xmlns:a16="http://schemas.microsoft.com/office/drawing/2014/main" id="{8DC999E1-3486-2444-9449-27E3DC9607D8}"/>
              </a:ext>
            </a:extLst>
          </p:cNvPr>
          <p:cNvSpPr>
            <a:spLocks noGrp="1"/>
          </p:cNvSpPr>
          <p:nvPr>
            <p:ph type="body" sz="quarter" idx="37" hasCustomPrompt="1"/>
          </p:nvPr>
        </p:nvSpPr>
        <p:spPr>
          <a:xfrm>
            <a:off x="3914273" y="2316470"/>
            <a:ext cx="3112974" cy="6779771"/>
          </a:xfrm>
        </p:spPr>
        <p:txBody>
          <a:bodyPr>
            <a:normAutofit/>
          </a:bodyPr>
          <a:lstStyle>
            <a:lvl1pPr marL="0" indent="0" algn="just">
              <a:lnSpc>
                <a:spcPct val="150000"/>
              </a:lnSpc>
              <a:buFontTx/>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2</a:t>
            </a:r>
          </a:p>
        </p:txBody>
      </p:sp>
      <p:sp>
        <p:nvSpPr>
          <p:cNvPr id="14" name="Marcador de texto 3">
            <a:extLst>
              <a:ext uri="{FF2B5EF4-FFF2-40B4-BE49-F238E27FC236}">
                <a16:creationId xmlns="" xmlns:a16="http://schemas.microsoft.com/office/drawing/2014/main" id="{2D329ACB-746C-A845-BB82-66412FA624E4}"/>
              </a:ext>
            </a:extLst>
          </p:cNvPr>
          <p:cNvSpPr>
            <a:spLocks noGrp="1"/>
          </p:cNvSpPr>
          <p:nvPr>
            <p:ph type="body" sz="quarter" idx="38" hasCustomPrompt="1"/>
          </p:nvPr>
        </p:nvSpPr>
        <p:spPr>
          <a:xfrm>
            <a:off x="519728" y="2332146"/>
            <a:ext cx="2939090" cy="6779771"/>
          </a:xfrm>
        </p:spPr>
        <p:txBody>
          <a:bodyPr>
            <a:normAutofit/>
          </a:bodyPr>
          <a:lstStyle>
            <a:lvl1pPr marL="0" indent="0" algn="just">
              <a:lnSpc>
                <a:spcPct val="150000"/>
              </a:lnSpc>
              <a:buFontTx/>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Tree>
    <p:extLst>
      <p:ext uri="{BB962C8B-B14F-4D97-AF65-F5344CB8AC3E}">
        <p14:creationId xmlns:p14="http://schemas.microsoft.com/office/powerpoint/2010/main" val="313201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Equipo I Our team">
    <p:bg>
      <p:bgPr>
        <a:solidFill>
          <a:schemeClr val="bg1">
            <a:alpha val="90000"/>
          </a:schemeClr>
        </a:solidFill>
        <a:effectLst/>
      </p:bgPr>
    </p:bg>
    <p:spTree>
      <p:nvGrpSpPr>
        <p:cNvPr id="1" name=""/>
        <p:cNvGrpSpPr/>
        <p:nvPr/>
      </p:nvGrpSpPr>
      <p:grpSpPr>
        <a:xfrm>
          <a:off x="0" y="0"/>
          <a:ext cx="0" cy="0"/>
          <a:chOff x="0" y="0"/>
          <a:chExt cx="0" cy="0"/>
        </a:xfrm>
      </p:grpSpPr>
      <p:sp>
        <p:nvSpPr>
          <p:cNvPr id="71" name="Marcador de posición de imagen 14">
            <a:extLst>
              <a:ext uri="{FF2B5EF4-FFF2-40B4-BE49-F238E27FC236}">
                <a16:creationId xmlns="" xmlns:a16="http://schemas.microsoft.com/office/drawing/2014/main" id="{F44A10E2-5574-D041-BDFF-15B964C56BED}"/>
              </a:ext>
            </a:extLst>
          </p:cNvPr>
          <p:cNvSpPr>
            <a:spLocks noGrp="1"/>
          </p:cNvSpPr>
          <p:nvPr>
            <p:ph type="pic" sz="quarter" idx="13"/>
          </p:nvPr>
        </p:nvSpPr>
        <p:spPr>
          <a:xfrm>
            <a:off x="0" y="25166"/>
            <a:ext cx="7550151" cy="1707545"/>
          </a:xfrm>
        </p:spPr>
        <p:txBody>
          <a:bodyPr/>
          <a:lstStyle/>
          <a:p>
            <a:endParaRPr lang="es-PE"/>
          </a:p>
        </p:txBody>
      </p:sp>
      <p:pic>
        <p:nvPicPr>
          <p:cNvPr id="74" name="Imagen 73">
            <a:extLst>
              <a:ext uri="{FF2B5EF4-FFF2-40B4-BE49-F238E27FC236}">
                <a16:creationId xmlns="" xmlns:a16="http://schemas.microsoft.com/office/drawing/2014/main" id="{B5D35226-664F-8349-877E-3B556A4F9236}"/>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75" name="Rectángulo 74">
            <a:extLst>
              <a:ext uri="{FF2B5EF4-FFF2-40B4-BE49-F238E27FC236}">
                <a16:creationId xmlns="" xmlns:a16="http://schemas.microsoft.com/office/drawing/2014/main" id="{7FEB1183-A12F-2847-AB8F-156792E8B0B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Slide Number Placeholder 5">
            <a:extLst>
              <a:ext uri="{FF2B5EF4-FFF2-40B4-BE49-F238E27FC236}">
                <a16:creationId xmlns="" xmlns:a16="http://schemas.microsoft.com/office/drawing/2014/main" id="{2C093699-6CCF-7748-B27F-E943BF15607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35F3FB67-7388-AD4E-9044-19D37B2D5144}"/>
              </a:ext>
            </a:extLst>
          </p:cNvPr>
          <p:cNvSpPr/>
          <p:nvPr userDrawn="1"/>
        </p:nvSpPr>
        <p:spPr>
          <a:xfrm>
            <a:off x="0" y="1701066"/>
            <a:ext cx="4267200" cy="102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Marcador de texto 3">
            <a:extLst>
              <a:ext uri="{FF2B5EF4-FFF2-40B4-BE49-F238E27FC236}">
                <a16:creationId xmlns="" xmlns:a16="http://schemas.microsoft.com/office/drawing/2014/main" id="{2D329ACB-746C-A845-BB82-66412FA624E4}"/>
              </a:ext>
            </a:extLst>
          </p:cNvPr>
          <p:cNvSpPr>
            <a:spLocks noGrp="1"/>
          </p:cNvSpPr>
          <p:nvPr>
            <p:ph type="body" sz="quarter" idx="38" hasCustomPrompt="1"/>
          </p:nvPr>
        </p:nvSpPr>
        <p:spPr>
          <a:xfrm>
            <a:off x="1468973" y="2474240"/>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9" name="Marcador de imagen 14">
            <a:extLst>
              <a:ext uri="{FF2B5EF4-FFF2-40B4-BE49-F238E27FC236}">
                <a16:creationId xmlns="" xmlns:a16="http://schemas.microsoft.com/office/drawing/2014/main" id="{25AD7DB9-FE34-4C47-9CB9-DAF5B9EEA88B}"/>
              </a:ext>
            </a:extLst>
          </p:cNvPr>
          <p:cNvSpPr>
            <a:spLocks noGrp="1"/>
          </p:cNvSpPr>
          <p:nvPr>
            <p:ph type="pic" sz="quarter" idx="35" hasCustomPrompt="1"/>
          </p:nvPr>
        </p:nvSpPr>
        <p:spPr>
          <a:xfrm>
            <a:off x="447260" y="2641598"/>
            <a:ext cx="828000" cy="828000"/>
          </a:xfrm>
          <a:prstGeom prst="ellipse">
            <a:avLst/>
          </a:prstGeom>
        </p:spPr>
        <p:txBody>
          <a:bodyPr>
            <a:noAutofit/>
          </a:bodyPr>
          <a:lstStyle>
            <a:lvl1pPr>
              <a:defRPr sz="1400"/>
            </a:lvl1pPr>
          </a:lstStyle>
          <a:p>
            <a:r>
              <a:rPr lang="es-ES_tradnl" dirty="0"/>
              <a:t>Imagen</a:t>
            </a:r>
          </a:p>
        </p:txBody>
      </p:sp>
      <p:sp>
        <p:nvSpPr>
          <p:cNvPr id="37" name="Marcador de texto 3">
            <a:extLst>
              <a:ext uri="{FF2B5EF4-FFF2-40B4-BE49-F238E27FC236}">
                <a16:creationId xmlns="" xmlns:a16="http://schemas.microsoft.com/office/drawing/2014/main" id="{8A2323C5-03D9-0E47-B897-32A5A3CFE7AB}"/>
              </a:ext>
            </a:extLst>
          </p:cNvPr>
          <p:cNvSpPr>
            <a:spLocks noGrp="1"/>
          </p:cNvSpPr>
          <p:nvPr>
            <p:ph type="body" sz="quarter" idx="45" hasCustomPrompt="1"/>
          </p:nvPr>
        </p:nvSpPr>
        <p:spPr>
          <a:xfrm>
            <a:off x="4853857" y="2474240"/>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38" name="Marcador de imagen 14">
            <a:extLst>
              <a:ext uri="{FF2B5EF4-FFF2-40B4-BE49-F238E27FC236}">
                <a16:creationId xmlns="" xmlns:a16="http://schemas.microsoft.com/office/drawing/2014/main" id="{A045BDCE-2EC4-8447-95C6-21DD7285C29D}"/>
              </a:ext>
            </a:extLst>
          </p:cNvPr>
          <p:cNvSpPr>
            <a:spLocks noGrp="1"/>
          </p:cNvSpPr>
          <p:nvPr>
            <p:ph type="pic" sz="quarter" idx="46" hasCustomPrompt="1"/>
          </p:nvPr>
        </p:nvSpPr>
        <p:spPr>
          <a:xfrm>
            <a:off x="3832144" y="2641598"/>
            <a:ext cx="828000" cy="828000"/>
          </a:xfrm>
          <a:prstGeom prst="ellipse">
            <a:avLst/>
          </a:prstGeom>
        </p:spPr>
        <p:txBody>
          <a:bodyPr>
            <a:noAutofit/>
          </a:bodyPr>
          <a:lstStyle>
            <a:lvl1pPr>
              <a:defRPr sz="1400"/>
            </a:lvl1pPr>
          </a:lstStyle>
          <a:p>
            <a:r>
              <a:rPr lang="es-ES_tradnl" dirty="0"/>
              <a:t>Imagen</a:t>
            </a:r>
          </a:p>
        </p:txBody>
      </p:sp>
      <p:sp>
        <p:nvSpPr>
          <p:cNvPr id="52" name="Marcador de texto 3">
            <a:extLst>
              <a:ext uri="{FF2B5EF4-FFF2-40B4-BE49-F238E27FC236}">
                <a16:creationId xmlns="" xmlns:a16="http://schemas.microsoft.com/office/drawing/2014/main" id="{DEB3BFD2-A0B6-ED4F-8466-C960C61ABF3D}"/>
              </a:ext>
            </a:extLst>
          </p:cNvPr>
          <p:cNvSpPr>
            <a:spLocks noGrp="1"/>
          </p:cNvSpPr>
          <p:nvPr>
            <p:ph type="body" sz="quarter" idx="47" hasCustomPrompt="1"/>
          </p:nvPr>
        </p:nvSpPr>
        <p:spPr>
          <a:xfrm>
            <a:off x="1468973" y="4270955"/>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3" name="Marcador de imagen 14">
            <a:extLst>
              <a:ext uri="{FF2B5EF4-FFF2-40B4-BE49-F238E27FC236}">
                <a16:creationId xmlns="" xmlns:a16="http://schemas.microsoft.com/office/drawing/2014/main" id="{D6A03E3C-A8C6-7049-B974-D67440F5AD83}"/>
              </a:ext>
            </a:extLst>
          </p:cNvPr>
          <p:cNvSpPr>
            <a:spLocks noGrp="1"/>
          </p:cNvSpPr>
          <p:nvPr>
            <p:ph type="pic" sz="quarter" idx="48" hasCustomPrompt="1"/>
          </p:nvPr>
        </p:nvSpPr>
        <p:spPr>
          <a:xfrm>
            <a:off x="447260" y="4438313"/>
            <a:ext cx="828000" cy="828000"/>
          </a:xfrm>
          <a:prstGeom prst="ellipse">
            <a:avLst/>
          </a:prstGeom>
        </p:spPr>
        <p:txBody>
          <a:bodyPr>
            <a:noAutofit/>
          </a:bodyPr>
          <a:lstStyle>
            <a:lvl1pPr>
              <a:defRPr sz="1400"/>
            </a:lvl1pPr>
          </a:lstStyle>
          <a:p>
            <a:r>
              <a:rPr lang="es-ES_tradnl" dirty="0"/>
              <a:t>Imagen</a:t>
            </a:r>
          </a:p>
        </p:txBody>
      </p:sp>
      <p:sp>
        <p:nvSpPr>
          <p:cNvPr id="54" name="Marcador de texto 3">
            <a:extLst>
              <a:ext uri="{FF2B5EF4-FFF2-40B4-BE49-F238E27FC236}">
                <a16:creationId xmlns="" xmlns:a16="http://schemas.microsoft.com/office/drawing/2014/main" id="{8BD551DF-9C2E-5E46-B7D1-D6132175CBDC}"/>
              </a:ext>
            </a:extLst>
          </p:cNvPr>
          <p:cNvSpPr>
            <a:spLocks noGrp="1"/>
          </p:cNvSpPr>
          <p:nvPr>
            <p:ph type="body" sz="quarter" idx="49" hasCustomPrompt="1"/>
          </p:nvPr>
        </p:nvSpPr>
        <p:spPr>
          <a:xfrm>
            <a:off x="4853857" y="4270955"/>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5" name="Marcador de imagen 14">
            <a:extLst>
              <a:ext uri="{FF2B5EF4-FFF2-40B4-BE49-F238E27FC236}">
                <a16:creationId xmlns="" xmlns:a16="http://schemas.microsoft.com/office/drawing/2014/main" id="{F943B387-A497-4D40-A0D8-F3447AAD6639}"/>
              </a:ext>
            </a:extLst>
          </p:cNvPr>
          <p:cNvSpPr>
            <a:spLocks noGrp="1"/>
          </p:cNvSpPr>
          <p:nvPr>
            <p:ph type="pic" sz="quarter" idx="50" hasCustomPrompt="1"/>
          </p:nvPr>
        </p:nvSpPr>
        <p:spPr>
          <a:xfrm>
            <a:off x="3832144" y="4438313"/>
            <a:ext cx="828000" cy="828000"/>
          </a:xfrm>
          <a:prstGeom prst="ellipse">
            <a:avLst/>
          </a:prstGeom>
        </p:spPr>
        <p:txBody>
          <a:bodyPr>
            <a:noAutofit/>
          </a:bodyPr>
          <a:lstStyle>
            <a:lvl1pPr>
              <a:defRPr sz="1400"/>
            </a:lvl1pPr>
          </a:lstStyle>
          <a:p>
            <a:r>
              <a:rPr lang="es-ES_tradnl" dirty="0"/>
              <a:t>Imagen</a:t>
            </a:r>
          </a:p>
        </p:txBody>
      </p:sp>
      <p:sp>
        <p:nvSpPr>
          <p:cNvPr id="56" name="Marcador de texto 3">
            <a:extLst>
              <a:ext uri="{FF2B5EF4-FFF2-40B4-BE49-F238E27FC236}">
                <a16:creationId xmlns="" xmlns:a16="http://schemas.microsoft.com/office/drawing/2014/main" id="{34A03374-C989-7B42-9AB3-71FCACE7DBDB}"/>
              </a:ext>
            </a:extLst>
          </p:cNvPr>
          <p:cNvSpPr>
            <a:spLocks noGrp="1"/>
          </p:cNvSpPr>
          <p:nvPr>
            <p:ph type="body" sz="quarter" idx="51" hasCustomPrompt="1"/>
          </p:nvPr>
        </p:nvSpPr>
        <p:spPr>
          <a:xfrm>
            <a:off x="1468973" y="6035586"/>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7" name="Marcador de imagen 14">
            <a:extLst>
              <a:ext uri="{FF2B5EF4-FFF2-40B4-BE49-F238E27FC236}">
                <a16:creationId xmlns="" xmlns:a16="http://schemas.microsoft.com/office/drawing/2014/main" id="{D1CA5FE1-41D1-B14F-99D4-7657F31FD535}"/>
              </a:ext>
            </a:extLst>
          </p:cNvPr>
          <p:cNvSpPr>
            <a:spLocks noGrp="1"/>
          </p:cNvSpPr>
          <p:nvPr>
            <p:ph type="pic" sz="quarter" idx="52" hasCustomPrompt="1"/>
          </p:nvPr>
        </p:nvSpPr>
        <p:spPr>
          <a:xfrm>
            <a:off x="447260" y="6202944"/>
            <a:ext cx="828000" cy="828000"/>
          </a:xfrm>
          <a:prstGeom prst="ellipse">
            <a:avLst/>
          </a:prstGeom>
        </p:spPr>
        <p:txBody>
          <a:bodyPr>
            <a:noAutofit/>
          </a:bodyPr>
          <a:lstStyle>
            <a:lvl1pPr>
              <a:defRPr sz="1400"/>
            </a:lvl1pPr>
          </a:lstStyle>
          <a:p>
            <a:r>
              <a:rPr lang="es-ES_tradnl" dirty="0"/>
              <a:t>Imagen</a:t>
            </a:r>
          </a:p>
        </p:txBody>
      </p:sp>
      <p:sp>
        <p:nvSpPr>
          <p:cNvPr id="58" name="Marcador de texto 3">
            <a:extLst>
              <a:ext uri="{FF2B5EF4-FFF2-40B4-BE49-F238E27FC236}">
                <a16:creationId xmlns="" xmlns:a16="http://schemas.microsoft.com/office/drawing/2014/main" id="{88E0B787-80EB-E64F-B739-9EB6D2CCF2D2}"/>
              </a:ext>
            </a:extLst>
          </p:cNvPr>
          <p:cNvSpPr>
            <a:spLocks noGrp="1"/>
          </p:cNvSpPr>
          <p:nvPr>
            <p:ph type="body" sz="quarter" idx="53" hasCustomPrompt="1"/>
          </p:nvPr>
        </p:nvSpPr>
        <p:spPr>
          <a:xfrm>
            <a:off x="4853857" y="6035586"/>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9" name="Marcador de imagen 14">
            <a:extLst>
              <a:ext uri="{FF2B5EF4-FFF2-40B4-BE49-F238E27FC236}">
                <a16:creationId xmlns="" xmlns:a16="http://schemas.microsoft.com/office/drawing/2014/main" id="{F7B9447A-2EB5-C443-95B1-3E03D70288F5}"/>
              </a:ext>
            </a:extLst>
          </p:cNvPr>
          <p:cNvSpPr>
            <a:spLocks noGrp="1"/>
          </p:cNvSpPr>
          <p:nvPr>
            <p:ph type="pic" sz="quarter" idx="54" hasCustomPrompt="1"/>
          </p:nvPr>
        </p:nvSpPr>
        <p:spPr>
          <a:xfrm>
            <a:off x="3832144" y="6202944"/>
            <a:ext cx="828000" cy="828000"/>
          </a:xfrm>
          <a:prstGeom prst="ellipse">
            <a:avLst/>
          </a:prstGeom>
        </p:spPr>
        <p:txBody>
          <a:bodyPr>
            <a:noAutofit/>
          </a:bodyPr>
          <a:lstStyle>
            <a:lvl1pPr>
              <a:defRPr sz="1400"/>
            </a:lvl1pPr>
          </a:lstStyle>
          <a:p>
            <a:r>
              <a:rPr lang="es-ES_tradnl" dirty="0"/>
              <a:t>Imagen</a:t>
            </a:r>
          </a:p>
        </p:txBody>
      </p:sp>
      <p:sp>
        <p:nvSpPr>
          <p:cNvPr id="60" name="Marcador de texto 3">
            <a:extLst>
              <a:ext uri="{FF2B5EF4-FFF2-40B4-BE49-F238E27FC236}">
                <a16:creationId xmlns="" xmlns:a16="http://schemas.microsoft.com/office/drawing/2014/main" id="{88EE5520-6907-DE48-9D15-1B4FCE9E5A3D}"/>
              </a:ext>
            </a:extLst>
          </p:cNvPr>
          <p:cNvSpPr>
            <a:spLocks noGrp="1"/>
          </p:cNvSpPr>
          <p:nvPr>
            <p:ph type="body" sz="quarter" idx="55" hasCustomPrompt="1"/>
          </p:nvPr>
        </p:nvSpPr>
        <p:spPr>
          <a:xfrm>
            <a:off x="1468973" y="7800217"/>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61" name="Marcador de imagen 14">
            <a:extLst>
              <a:ext uri="{FF2B5EF4-FFF2-40B4-BE49-F238E27FC236}">
                <a16:creationId xmlns="" xmlns:a16="http://schemas.microsoft.com/office/drawing/2014/main" id="{A447A02B-16AB-E843-A3B0-1CCA60E5A097}"/>
              </a:ext>
            </a:extLst>
          </p:cNvPr>
          <p:cNvSpPr>
            <a:spLocks noGrp="1"/>
          </p:cNvSpPr>
          <p:nvPr>
            <p:ph type="pic" sz="quarter" idx="56" hasCustomPrompt="1"/>
          </p:nvPr>
        </p:nvSpPr>
        <p:spPr>
          <a:xfrm>
            <a:off x="447260" y="7967575"/>
            <a:ext cx="828000" cy="828000"/>
          </a:xfrm>
          <a:prstGeom prst="ellipse">
            <a:avLst/>
          </a:prstGeom>
        </p:spPr>
        <p:txBody>
          <a:bodyPr>
            <a:noAutofit/>
          </a:bodyPr>
          <a:lstStyle>
            <a:lvl1pPr>
              <a:defRPr sz="1400"/>
            </a:lvl1pPr>
          </a:lstStyle>
          <a:p>
            <a:r>
              <a:rPr lang="es-ES_tradnl" dirty="0"/>
              <a:t>Imagen</a:t>
            </a:r>
          </a:p>
        </p:txBody>
      </p:sp>
      <p:sp>
        <p:nvSpPr>
          <p:cNvPr id="62" name="Marcador de texto 3">
            <a:extLst>
              <a:ext uri="{FF2B5EF4-FFF2-40B4-BE49-F238E27FC236}">
                <a16:creationId xmlns="" xmlns:a16="http://schemas.microsoft.com/office/drawing/2014/main" id="{38941282-01C1-F24F-8D5D-C1EDA1F08A99}"/>
              </a:ext>
            </a:extLst>
          </p:cNvPr>
          <p:cNvSpPr>
            <a:spLocks noGrp="1"/>
          </p:cNvSpPr>
          <p:nvPr>
            <p:ph type="body" sz="quarter" idx="57" hasCustomPrompt="1"/>
          </p:nvPr>
        </p:nvSpPr>
        <p:spPr>
          <a:xfrm>
            <a:off x="4853857" y="7800217"/>
            <a:ext cx="2042329"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63" name="Marcador de imagen 14">
            <a:extLst>
              <a:ext uri="{FF2B5EF4-FFF2-40B4-BE49-F238E27FC236}">
                <a16:creationId xmlns="" xmlns:a16="http://schemas.microsoft.com/office/drawing/2014/main" id="{A3892CA5-8170-7744-8526-EAD84295319D}"/>
              </a:ext>
            </a:extLst>
          </p:cNvPr>
          <p:cNvSpPr>
            <a:spLocks noGrp="1"/>
          </p:cNvSpPr>
          <p:nvPr>
            <p:ph type="pic" sz="quarter" idx="58" hasCustomPrompt="1"/>
          </p:nvPr>
        </p:nvSpPr>
        <p:spPr>
          <a:xfrm>
            <a:off x="3832144" y="7967575"/>
            <a:ext cx="828000" cy="828000"/>
          </a:xfrm>
          <a:prstGeom prst="ellipse">
            <a:avLst/>
          </a:prstGeom>
        </p:spPr>
        <p:txBody>
          <a:bodyPr>
            <a:noAutofit/>
          </a:bodyPr>
          <a:lstStyle>
            <a:lvl1pPr>
              <a:defRPr sz="1400"/>
            </a:lvl1pPr>
          </a:lstStyle>
          <a:p>
            <a:r>
              <a:rPr lang="es-ES_tradnl" dirty="0"/>
              <a:t>Imagen</a:t>
            </a:r>
          </a:p>
        </p:txBody>
      </p:sp>
    </p:spTree>
    <p:extLst>
      <p:ext uri="{BB962C8B-B14F-4D97-AF65-F5344CB8AC3E}">
        <p14:creationId xmlns:p14="http://schemas.microsoft.com/office/powerpoint/2010/main" val="325635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Equipo I Our team">
    <p:bg>
      <p:bgPr>
        <a:solidFill>
          <a:schemeClr val="bg1">
            <a:alpha val="90000"/>
          </a:schemeClr>
        </a:solidFill>
        <a:effectLst/>
      </p:bgPr>
    </p:bg>
    <p:spTree>
      <p:nvGrpSpPr>
        <p:cNvPr id="1" name=""/>
        <p:cNvGrpSpPr/>
        <p:nvPr/>
      </p:nvGrpSpPr>
      <p:grpSpPr>
        <a:xfrm>
          <a:off x="0" y="0"/>
          <a:ext cx="0" cy="0"/>
          <a:chOff x="0" y="0"/>
          <a:chExt cx="0" cy="0"/>
        </a:xfrm>
      </p:grpSpPr>
      <p:sp>
        <p:nvSpPr>
          <p:cNvPr id="71" name="Marcador de posición de imagen 14">
            <a:extLst>
              <a:ext uri="{FF2B5EF4-FFF2-40B4-BE49-F238E27FC236}">
                <a16:creationId xmlns="" xmlns:a16="http://schemas.microsoft.com/office/drawing/2014/main" id="{F44A10E2-5574-D041-BDFF-15B964C56BED}"/>
              </a:ext>
            </a:extLst>
          </p:cNvPr>
          <p:cNvSpPr>
            <a:spLocks noGrp="1"/>
          </p:cNvSpPr>
          <p:nvPr>
            <p:ph type="pic" sz="quarter" idx="13"/>
          </p:nvPr>
        </p:nvSpPr>
        <p:spPr>
          <a:xfrm>
            <a:off x="0" y="25166"/>
            <a:ext cx="7550151" cy="1707545"/>
          </a:xfrm>
        </p:spPr>
        <p:txBody>
          <a:bodyPr/>
          <a:lstStyle/>
          <a:p>
            <a:endParaRPr lang="es-PE"/>
          </a:p>
        </p:txBody>
      </p:sp>
      <p:pic>
        <p:nvPicPr>
          <p:cNvPr id="74" name="Imagen 73">
            <a:extLst>
              <a:ext uri="{FF2B5EF4-FFF2-40B4-BE49-F238E27FC236}">
                <a16:creationId xmlns="" xmlns:a16="http://schemas.microsoft.com/office/drawing/2014/main" id="{B5D35226-664F-8349-877E-3B556A4F9236}"/>
              </a:ext>
            </a:extLst>
          </p:cNvPr>
          <p:cNvPicPr>
            <a:picLocks noChangeAspect="1"/>
          </p:cNvPicPr>
          <p:nvPr userDrawn="1"/>
        </p:nvPicPr>
        <p:blipFill>
          <a:blip r:embed="rId2"/>
          <a:stretch>
            <a:fillRect/>
          </a:stretch>
        </p:blipFill>
        <p:spPr>
          <a:xfrm>
            <a:off x="519728" y="9423212"/>
            <a:ext cx="1079500" cy="736600"/>
          </a:xfrm>
          <a:prstGeom prst="rect">
            <a:avLst/>
          </a:prstGeom>
        </p:spPr>
      </p:pic>
      <p:sp>
        <p:nvSpPr>
          <p:cNvPr id="75" name="Rectángulo 74">
            <a:extLst>
              <a:ext uri="{FF2B5EF4-FFF2-40B4-BE49-F238E27FC236}">
                <a16:creationId xmlns="" xmlns:a16="http://schemas.microsoft.com/office/drawing/2014/main" id="{7FEB1183-A12F-2847-AB8F-156792E8B0B6}"/>
              </a:ext>
            </a:extLst>
          </p:cNvPr>
          <p:cNvSpPr/>
          <p:nvPr userDrawn="1"/>
        </p:nvSpPr>
        <p:spPr>
          <a:xfrm flipV="1">
            <a:off x="6848060" y="10016653"/>
            <a:ext cx="13914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Slide Number Placeholder 5">
            <a:extLst>
              <a:ext uri="{FF2B5EF4-FFF2-40B4-BE49-F238E27FC236}">
                <a16:creationId xmlns="" xmlns:a16="http://schemas.microsoft.com/office/drawing/2014/main" id="{2C093699-6CCF-7748-B27F-E943BF156079}"/>
              </a:ext>
            </a:extLst>
          </p:cNvPr>
          <p:cNvSpPr txBox="1">
            <a:spLocks/>
          </p:cNvSpPr>
          <p:nvPr userDrawn="1"/>
        </p:nvSpPr>
        <p:spPr>
          <a:xfrm>
            <a:off x="5326320" y="9543932"/>
            <a:ext cx="1700927" cy="569240"/>
          </a:xfrm>
          <a:prstGeom prst="rect">
            <a:avLst/>
          </a:prstGeom>
        </p:spPr>
        <p:txBody>
          <a:bodyPr vert="horz" lIns="91440" tIns="45720" rIns="91440" bIns="45720" rtlCol="0" anchor="ctr"/>
          <a:lstStyle>
            <a:defPPr>
              <a:defRPr lang="es-PE"/>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D9929B-F73B-6C42-B451-EB7AAA0E8C34}" type="slidenum">
              <a:rPr lang="es-PE" b="1" smtClean="0">
                <a:latin typeface="Arial" panose="020B0604020202020204" pitchFamily="34" charset="0"/>
                <a:cs typeface="Arial" panose="020B0604020202020204" pitchFamily="34" charset="0"/>
              </a:rPr>
              <a:pPr/>
              <a:t>‹Nr.›</a:t>
            </a:fld>
            <a:endParaRPr lang="es-PE"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35F3FB67-7388-AD4E-9044-19D37B2D5144}"/>
              </a:ext>
            </a:extLst>
          </p:cNvPr>
          <p:cNvSpPr/>
          <p:nvPr userDrawn="1"/>
        </p:nvSpPr>
        <p:spPr>
          <a:xfrm>
            <a:off x="0" y="1701066"/>
            <a:ext cx="4267200" cy="102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Marcador de texto 3">
            <a:extLst>
              <a:ext uri="{FF2B5EF4-FFF2-40B4-BE49-F238E27FC236}">
                <a16:creationId xmlns="" xmlns:a16="http://schemas.microsoft.com/office/drawing/2014/main" id="{2D329ACB-746C-A845-BB82-66412FA624E4}"/>
              </a:ext>
            </a:extLst>
          </p:cNvPr>
          <p:cNvSpPr>
            <a:spLocks noGrp="1"/>
          </p:cNvSpPr>
          <p:nvPr>
            <p:ph type="body" sz="quarter" idx="38" hasCustomPrompt="1"/>
          </p:nvPr>
        </p:nvSpPr>
        <p:spPr>
          <a:xfrm>
            <a:off x="2491097" y="2474240"/>
            <a:ext cx="3552206"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9" name="Marcador de imagen 14">
            <a:extLst>
              <a:ext uri="{FF2B5EF4-FFF2-40B4-BE49-F238E27FC236}">
                <a16:creationId xmlns="" xmlns:a16="http://schemas.microsoft.com/office/drawing/2014/main" id="{25AD7DB9-FE34-4C47-9CB9-DAF5B9EEA88B}"/>
              </a:ext>
            </a:extLst>
          </p:cNvPr>
          <p:cNvSpPr>
            <a:spLocks noGrp="1"/>
          </p:cNvSpPr>
          <p:nvPr>
            <p:ph type="pic" sz="quarter" idx="35" hasCustomPrompt="1"/>
          </p:nvPr>
        </p:nvSpPr>
        <p:spPr>
          <a:xfrm>
            <a:off x="1469384" y="2641598"/>
            <a:ext cx="828000" cy="828000"/>
          </a:xfrm>
          <a:prstGeom prst="ellipse">
            <a:avLst/>
          </a:prstGeom>
        </p:spPr>
        <p:txBody>
          <a:bodyPr>
            <a:noAutofit/>
          </a:bodyPr>
          <a:lstStyle>
            <a:lvl1pPr>
              <a:defRPr sz="1400"/>
            </a:lvl1pPr>
          </a:lstStyle>
          <a:p>
            <a:r>
              <a:rPr lang="es-ES_tradnl" dirty="0"/>
              <a:t>Imagen</a:t>
            </a:r>
          </a:p>
        </p:txBody>
      </p:sp>
      <p:sp>
        <p:nvSpPr>
          <p:cNvPr id="52" name="Marcador de texto 3">
            <a:extLst>
              <a:ext uri="{FF2B5EF4-FFF2-40B4-BE49-F238E27FC236}">
                <a16:creationId xmlns="" xmlns:a16="http://schemas.microsoft.com/office/drawing/2014/main" id="{DEB3BFD2-A0B6-ED4F-8466-C960C61ABF3D}"/>
              </a:ext>
            </a:extLst>
          </p:cNvPr>
          <p:cNvSpPr>
            <a:spLocks noGrp="1"/>
          </p:cNvSpPr>
          <p:nvPr>
            <p:ph type="body" sz="quarter" idx="47" hasCustomPrompt="1"/>
          </p:nvPr>
        </p:nvSpPr>
        <p:spPr>
          <a:xfrm>
            <a:off x="2491097" y="4270955"/>
            <a:ext cx="3552206"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3" name="Marcador de imagen 14">
            <a:extLst>
              <a:ext uri="{FF2B5EF4-FFF2-40B4-BE49-F238E27FC236}">
                <a16:creationId xmlns="" xmlns:a16="http://schemas.microsoft.com/office/drawing/2014/main" id="{D6A03E3C-A8C6-7049-B974-D67440F5AD83}"/>
              </a:ext>
            </a:extLst>
          </p:cNvPr>
          <p:cNvSpPr>
            <a:spLocks noGrp="1"/>
          </p:cNvSpPr>
          <p:nvPr>
            <p:ph type="pic" sz="quarter" idx="48" hasCustomPrompt="1"/>
          </p:nvPr>
        </p:nvSpPr>
        <p:spPr>
          <a:xfrm>
            <a:off x="1469384" y="4438313"/>
            <a:ext cx="828000" cy="828000"/>
          </a:xfrm>
          <a:prstGeom prst="ellipse">
            <a:avLst/>
          </a:prstGeom>
        </p:spPr>
        <p:txBody>
          <a:bodyPr>
            <a:noAutofit/>
          </a:bodyPr>
          <a:lstStyle>
            <a:lvl1pPr>
              <a:defRPr sz="1400"/>
            </a:lvl1pPr>
          </a:lstStyle>
          <a:p>
            <a:r>
              <a:rPr lang="es-ES_tradnl" dirty="0"/>
              <a:t>Imagen</a:t>
            </a:r>
          </a:p>
        </p:txBody>
      </p:sp>
      <p:sp>
        <p:nvSpPr>
          <p:cNvPr id="56" name="Marcador de texto 3">
            <a:extLst>
              <a:ext uri="{FF2B5EF4-FFF2-40B4-BE49-F238E27FC236}">
                <a16:creationId xmlns="" xmlns:a16="http://schemas.microsoft.com/office/drawing/2014/main" id="{34A03374-C989-7B42-9AB3-71FCACE7DBDB}"/>
              </a:ext>
            </a:extLst>
          </p:cNvPr>
          <p:cNvSpPr>
            <a:spLocks noGrp="1"/>
          </p:cNvSpPr>
          <p:nvPr>
            <p:ph type="body" sz="quarter" idx="51" hasCustomPrompt="1"/>
          </p:nvPr>
        </p:nvSpPr>
        <p:spPr>
          <a:xfrm>
            <a:off x="2491097" y="6035586"/>
            <a:ext cx="3552206"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57" name="Marcador de imagen 14">
            <a:extLst>
              <a:ext uri="{FF2B5EF4-FFF2-40B4-BE49-F238E27FC236}">
                <a16:creationId xmlns="" xmlns:a16="http://schemas.microsoft.com/office/drawing/2014/main" id="{D1CA5FE1-41D1-B14F-99D4-7657F31FD535}"/>
              </a:ext>
            </a:extLst>
          </p:cNvPr>
          <p:cNvSpPr>
            <a:spLocks noGrp="1"/>
          </p:cNvSpPr>
          <p:nvPr>
            <p:ph type="pic" sz="quarter" idx="52" hasCustomPrompt="1"/>
          </p:nvPr>
        </p:nvSpPr>
        <p:spPr>
          <a:xfrm>
            <a:off x="1469384" y="6202944"/>
            <a:ext cx="828000" cy="828000"/>
          </a:xfrm>
          <a:prstGeom prst="ellipse">
            <a:avLst/>
          </a:prstGeom>
        </p:spPr>
        <p:txBody>
          <a:bodyPr>
            <a:noAutofit/>
          </a:bodyPr>
          <a:lstStyle>
            <a:lvl1pPr>
              <a:defRPr sz="1400"/>
            </a:lvl1pPr>
          </a:lstStyle>
          <a:p>
            <a:r>
              <a:rPr lang="es-ES_tradnl" dirty="0"/>
              <a:t>Imagen</a:t>
            </a:r>
          </a:p>
        </p:txBody>
      </p:sp>
      <p:sp>
        <p:nvSpPr>
          <p:cNvPr id="60" name="Marcador de texto 3">
            <a:extLst>
              <a:ext uri="{FF2B5EF4-FFF2-40B4-BE49-F238E27FC236}">
                <a16:creationId xmlns="" xmlns:a16="http://schemas.microsoft.com/office/drawing/2014/main" id="{88EE5520-6907-DE48-9D15-1B4FCE9E5A3D}"/>
              </a:ext>
            </a:extLst>
          </p:cNvPr>
          <p:cNvSpPr>
            <a:spLocks noGrp="1"/>
          </p:cNvSpPr>
          <p:nvPr>
            <p:ph type="body" sz="quarter" idx="55" hasCustomPrompt="1"/>
          </p:nvPr>
        </p:nvSpPr>
        <p:spPr>
          <a:xfrm>
            <a:off x="2491097" y="7800217"/>
            <a:ext cx="3552206" cy="1162716"/>
          </a:xfrm>
        </p:spPr>
        <p:txBody>
          <a:bodyPr>
            <a:normAutofit/>
          </a:bodyPr>
          <a:lstStyle>
            <a:lvl1pPr marL="0" indent="0" algn="just">
              <a:lnSpc>
                <a:spcPct val="150000"/>
              </a:lnSpc>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s-ES_tradnl" dirty="0"/>
              <a:t>Cuerpo de texto 1</a:t>
            </a:r>
          </a:p>
        </p:txBody>
      </p:sp>
      <p:sp>
        <p:nvSpPr>
          <p:cNvPr id="61" name="Marcador de imagen 14">
            <a:extLst>
              <a:ext uri="{FF2B5EF4-FFF2-40B4-BE49-F238E27FC236}">
                <a16:creationId xmlns="" xmlns:a16="http://schemas.microsoft.com/office/drawing/2014/main" id="{A447A02B-16AB-E843-A3B0-1CCA60E5A097}"/>
              </a:ext>
            </a:extLst>
          </p:cNvPr>
          <p:cNvSpPr>
            <a:spLocks noGrp="1"/>
          </p:cNvSpPr>
          <p:nvPr>
            <p:ph type="pic" sz="quarter" idx="56" hasCustomPrompt="1"/>
          </p:nvPr>
        </p:nvSpPr>
        <p:spPr>
          <a:xfrm>
            <a:off x="1469384" y="7967575"/>
            <a:ext cx="828000" cy="828000"/>
          </a:xfrm>
          <a:prstGeom prst="ellipse">
            <a:avLst/>
          </a:prstGeom>
        </p:spPr>
        <p:txBody>
          <a:bodyPr>
            <a:noAutofit/>
          </a:bodyPr>
          <a:lstStyle>
            <a:lvl1pPr>
              <a:defRPr sz="1400"/>
            </a:lvl1pPr>
          </a:lstStyle>
          <a:p>
            <a:r>
              <a:rPr lang="es-ES_tradnl" dirty="0"/>
              <a:t>Imagen</a:t>
            </a:r>
          </a:p>
        </p:txBody>
      </p:sp>
    </p:spTree>
    <p:extLst>
      <p:ext uri="{BB962C8B-B14F-4D97-AF65-F5344CB8AC3E}">
        <p14:creationId xmlns:p14="http://schemas.microsoft.com/office/powerpoint/2010/main" val="3662301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29AAB32-37A3-EB4E-99F1-803C26D2AB56}" type="datetimeFigureOut">
              <a:rPr lang="es-PE" smtClean="0"/>
              <a:t>21/07/20</a:t>
            </a:fld>
            <a:endParaRPr lang="es-P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FD9929B-F73B-6C42-B451-EB7AAA0E8C34}" type="slidenum">
              <a:rPr lang="es-PE" smtClean="0"/>
              <a:t>‹Nr.›</a:t>
            </a:fld>
            <a:endParaRPr lang="es-PE"/>
          </a:p>
        </p:txBody>
      </p:sp>
    </p:spTree>
    <p:extLst>
      <p:ext uri="{BB962C8B-B14F-4D97-AF65-F5344CB8AC3E}">
        <p14:creationId xmlns:p14="http://schemas.microsoft.com/office/powerpoint/2010/main" val="1061607743"/>
      </p:ext>
    </p:extLst>
  </p:cSld>
  <p:clrMap bg1="lt1" tx1="dk1" bg2="lt2" tx2="dk2" accent1="accent1" accent2="accent2" accent3="accent3" accent4="accent4" accent5="accent5" accent6="accent6" hlink="hlink" folHlink="folHlink"/>
  <p:sldLayoutIdLst>
    <p:sldLayoutId id="2147483672" r:id="rId1"/>
    <p:sldLayoutId id="2147483681" r:id="rId2"/>
    <p:sldLayoutId id="2147483663" r:id="rId3"/>
    <p:sldLayoutId id="2147483678" r:id="rId4"/>
    <p:sldLayoutId id="2147483675" r:id="rId5"/>
    <p:sldLayoutId id="2147483677" r:id="rId6"/>
    <p:sldLayoutId id="2147483676" r:id="rId7"/>
    <p:sldLayoutId id="2147483679" r:id="rId8"/>
    <p:sldLayoutId id="2147483680" r:id="rId9"/>
    <p:sldLayoutId id="2147483673" r:id="rId10"/>
    <p:sldLayoutId id="2147483674" r:id="rId11"/>
    <p:sldLayoutId id="2147483666" r:id="rId12"/>
    <p:sldLayoutId id="2147483668" r:id="rId13"/>
    <p:sldLayoutId id="2147483669" r:id="rId1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B21077-04AC-1D41-8698-285296DC9B53}"/>
              </a:ext>
            </a:extLst>
          </p:cNvPr>
          <p:cNvSpPr>
            <a:spLocks noGrp="1"/>
          </p:cNvSpPr>
          <p:nvPr>
            <p:ph type="ctrTitle"/>
          </p:nvPr>
        </p:nvSpPr>
        <p:spPr>
          <a:xfrm>
            <a:off x="697564" y="4484859"/>
            <a:ext cx="6164545" cy="2179291"/>
          </a:xfrm>
        </p:spPr>
        <p:txBody>
          <a:bodyPr>
            <a:noAutofit/>
          </a:bodyPr>
          <a:lstStyle/>
          <a:p>
            <a:r>
              <a:rPr lang="es-ES" sz="2800" dirty="0"/>
              <a:t>SMV APRUEBA NORMAS QUE PERMITEN INTEGRACIÓN CORPORATIVA DE BOLSAS DE VALORES E INSTITUCIONES DE COMPENSACIÓN Y LIQUIDACIÓN DE VALORES </a:t>
            </a:r>
            <a:endParaRPr lang="es-PE" sz="2800" dirty="0"/>
          </a:p>
        </p:txBody>
      </p:sp>
      <p:sp>
        <p:nvSpPr>
          <p:cNvPr id="3" name="Rectángulo 2">
            <a:extLst>
              <a:ext uri="{FF2B5EF4-FFF2-40B4-BE49-F238E27FC236}">
                <a16:creationId xmlns="" xmlns:a16="http://schemas.microsoft.com/office/drawing/2014/main" id="{CAD36968-5EEF-9746-B2E5-B32066C442FB}"/>
              </a:ext>
            </a:extLst>
          </p:cNvPr>
          <p:cNvSpPr/>
          <p:nvPr/>
        </p:nvSpPr>
        <p:spPr>
          <a:xfrm>
            <a:off x="636814" y="3485433"/>
            <a:ext cx="1159328" cy="9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 xmlns:a16="http://schemas.microsoft.com/office/drawing/2014/main" id="{5DAC348D-4284-914E-8C5C-D5C7B0FAFEA8}"/>
              </a:ext>
            </a:extLst>
          </p:cNvPr>
          <p:cNvSpPr/>
          <p:nvPr/>
        </p:nvSpPr>
        <p:spPr>
          <a:xfrm>
            <a:off x="5698671" y="7534919"/>
            <a:ext cx="1159328" cy="9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6560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 xmlns:a16="http://schemas.microsoft.com/office/drawing/2014/main" id="{07A079F1-EEEC-3647-92A0-065CB61FFF22}"/>
              </a:ext>
            </a:extLst>
          </p:cNvPr>
          <p:cNvSpPr>
            <a:spLocks noGrp="1"/>
          </p:cNvSpPr>
          <p:nvPr>
            <p:ph type="pic" sz="quarter" idx="13"/>
          </p:nvPr>
        </p:nvSpPr>
        <p:spPr/>
      </p:sp>
      <p:sp>
        <p:nvSpPr>
          <p:cNvPr id="3" name="Marcador de texto 2">
            <a:extLst>
              <a:ext uri="{FF2B5EF4-FFF2-40B4-BE49-F238E27FC236}">
                <a16:creationId xmlns="" xmlns:a16="http://schemas.microsoft.com/office/drawing/2014/main" id="{60B8AFD6-EE33-324F-A62D-CCBDE547414F}"/>
              </a:ext>
            </a:extLst>
          </p:cNvPr>
          <p:cNvSpPr>
            <a:spLocks noGrp="1"/>
          </p:cNvSpPr>
          <p:nvPr>
            <p:ph type="body" sz="quarter" idx="37"/>
          </p:nvPr>
        </p:nvSpPr>
        <p:spPr/>
        <p:txBody>
          <a:bodyPr>
            <a:noAutofit/>
          </a:bodyPr>
          <a:lstStyle/>
          <a:p>
            <a:r>
              <a:rPr lang="es-PE" dirty="0" smtClean="0"/>
              <a:t>una </a:t>
            </a:r>
            <a:r>
              <a:rPr lang="es-PE" dirty="0"/>
              <a:t>autorización de funcionamiento o cualquier otra autorización vigente a una persona jurídica previamente constituida o por constituirse y que será parte del grupo económico de la persona jurídica que ejercerá control directo sobre las Entidades Autorizadas (“</a:t>
            </a:r>
            <a:r>
              <a:rPr lang="es-PE" u="sng" dirty="0"/>
              <a:t>Controladora</a:t>
            </a:r>
            <a:r>
              <a:rPr lang="es-PE" dirty="0"/>
              <a:t>”), se </a:t>
            </a:r>
            <a:r>
              <a:rPr lang="es-ES" dirty="0"/>
              <a:t>establecen requisitos especiales</a:t>
            </a:r>
            <a:r>
              <a:rPr lang="es-PE" dirty="0"/>
              <a:t>. </a:t>
            </a:r>
            <a:endParaRPr lang="es-ES_tradnl" dirty="0"/>
          </a:p>
          <a:p>
            <a:r>
              <a:rPr lang="es-ES" dirty="0" smtClean="0"/>
              <a:t>La </a:t>
            </a:r>
            <a:r>
              <a:rPr lang="es-ES" dirty="0"/>
              <a:t>SMV tiene treinta (30) días calendario para pronunciarse sobre la solicitud. El procedimiento de autorización está sujeto al silencio administrativo negativo. </a:t>
            </a:r>
            <a:endParaRPr lang="es-ES" dirty="0" smtClean="0"/>
          </a:p>
          <a:p>
            <a:r>
              <a:rPr lang="es-ES" b="1" u="sng" dirty="0">
                <a:solidFill>
                  <a:srgbClr val="C00000"/>
                </a:solidFill>
              </a:rPr>
              <a:t>Obligaciones que surgen para la Controladora y las Entidades Autorizadas de su grupo económico</a:t>
            </a:r>
            <a:endParaRPr lang="es-ES_tradnl" b="1" dirty="0">
              <a:solidFill>
                <a:srgbClr val="C00000"/>
              </a:solidFill>
            </a:endParaRPr>
          </a:p>
          <a:p>
            <a:r>
              <a:rPr lang="es-ES" dirty="0" smtClean="0"/>
              <a:t>La </a:t>
            </a:r>
            <a:r>
              <a:rPr lang="es-ES" dirty="0"/>
              <a:t>Controladora deberá cumplir en forma permanente con determinados requerimientos, entre los cuales se encuentran: </a:t>
            </a:r>
            <a:endParaRPr lang="es-ES_tradnl" dirty="0"/>
          </a:p>
          <a:p>
            <a:pPr lvl="0"/>
            <a:r>
              <a:rPr lang="es-ES" dirty="0" smtClean="0"/>
              <a:t>(i) mantener </a:t>
            </a:r>
            <a:r>
              <a:rPr lang="es-ES" dirty="0"/>
              <a:t>sus acciones inscritas en el Registro Público del Mercado de Valores; </a:t>
            </a:r>
            <a:endParaRPr lang="es-ES_tradnl" dirty="0"/>
          </a:p>
          <a:p>
            <a:pPr lvl="0"/>
            <a:r>
              <a:rPr lang="es-ES" dirty="0" smtClean="0"/>
              <a:t>(ii) velar </a:t>
            </a:r>
            <a:r>
              <a:rPr lang="es-ES" dirty="0"/>
              <a:t>porque las Entidades Autorizadas cumplan con los requisitos de capital, patrimonio e infraestructura mínimos; </a:t>
            </a:r>
            <a:endParaRPr lang="es-ES_tradnl" dirty="0"/>
          </a:p>
          <a:p>
            <a:pPr lvl="0"/>
            <a:r>
              <a:rPr lang="es-ES" dirty="0"/>
              <a:t>(iii) velar porque ninguna persona, por sí misma o con sus vinculados, sea propietaria directa o indirectamente de acciones emitidas por la Controladora, en más del 10% </a:t>
            </a:r>
            <a:r>
              <a:rPr lang="es-PE" dirty="0"/>
              <a:t>del capital social con derecho a voto, ni ejerza </a:t>
            </a:r>
            <a:r>
              <a:rPr lang="es-ES" dirty="0"/>
              <a:t>derecho</a:t>
            </a:r>
            <a:r>
              <a:rPr lang="es-PE" dirty="0"/>
              <a:t> de voto por más de dicho porcentaje; </a:t>
            </a:r>
            <a:r>
              <a:rPr lang="es-ES" dirty="0"/>
              <a:t>e, </a:t>
            </a:r>
            <a:endParaRPr lang="es-ES_tradnl" dirty="0"/>
          </a:p>
          <a:p>
            <a:endParaRPr lang="es-ES_tradnl" dirty="0" smtClean="0"/>
          </a:p>
          <a:p>
            <a:endParaRPr lang="es-PE" dirty="0"/>
          </a:p>
        </p:txBody>
      </p:sp>
      <p:sp>
        <p:nvSpPr>
          <p:cNvPr id="4" name="Marcador de texto 3">
            <a:extLst>
              <a:ext uri="{FF2B5EF4-FFF2-40B4-BE49-F238E27FC236}">
                <a16:creationId xmlns="" xmlns:a16="http://schemas.microsoft.com/office/drawing/2014/main" id="{2D32530E-5062-0F47-B229-7CB12DD54862}"/>
              </a:ext>
            </a:extLst>
          </p:cNvPr>
          <p:cNvSpPr>
            <a:spLocks noGrp="1"/>
          </p:cNvSpPr>
          <p:nvPr>
            <p:ph type="body" sz="quarter" idx="38"/>
          </p:nvPr>
        </p:nvSpPr>
        <p:spPr/>
        <p:txBody>
          <a:bodyPr>
            <a:noAutofit/>
          </a:bodyPr>
          <a:lstStyle/>
          <a:p>
            <a:r>
              <a:rPr lang="es-ES" dirty="0"/>
              <a:t>Por Resolución de Superintendente No. </a:t>
            </a:r>
            <a:r>
              <a:rPr lang="es-ES" dirty="0"/>
              <a:t>066-2020-SMV/02, publicada el 17 de julio de 2020, la Superintendencia del Mercado de Valores (“SMV”) aprobó las Normas para la Integración Corporativa de las Bolsas de Valores e Instituciones de Compensación y Liquidación de Valores (“Normas”), que establecen los requisitos para solicitar autorización de la SMV a fin de llevar a cabo un procedimiento de integración corporativa entre bolsas de valores o entre bolsas de valores e instituciones de compensación y liquidación de valores; así como las obligaciones que derivan de la obtención de dicha autorización para las entidades participantes. </a:t>
            </a:r>
            <a:endParaRPr lang="es-ES" dirty="0" smtClean="0"/>
          </a:p>
          <a:p>
            <a:r>
              <a:rPr lang="es-ES" b="1" u="sng" dirty="0">
                <a:solidFill>
                  <a:srgbClr val="C00000"/>
                </a:solidFill>
              </a:rPr>
              <a:t>Procedimiento</a:t>
            </a:r>
            <a:endParaRPr lang="es-ES_tradnl" b="1" dirty="0">
              <a:solidFill>
                <a:srgbClr val="C00000"/>
              </a:solidFill>
            </a:endParaRPr>
          </a:p>
          <a:p>
            <a:r>
              <a:rPr lang="es-ES" dirty="0" smtClean="0"/>
              <a:t>La </a:t>
            </a:r>
            <a:r>
              <a:rPr lang="es-ES" dirty="0"/>
              <a:t>solicitud deberá ser presentada por al menos dos bolsas de valores constituidas en el Perú (“</a:t>
            </a:r>
            <a:r>
              <a:rPr lang="es-ES" u="sng" dirty="0"/>
              <a:t>Bolsas</a:t>
            </a:r>
            <a:r>
              <a:rPr lang="es-ES" dirty="0"/>
              <a:t>”), dos instituciones de compensación y liquidación de valores constituidas en el Perú (“</a:t>
            </a:r>
            <a:r>
              <a:rPr lang="es-ES" u="sng" dirty="0"/>
              <a:t>ICLV</a:t>
            </a:r>
            <a:r>
              <a:rPr lang="es-ES" dirty="0"/>
              <a:t>” y, junto con las Bolsas, las “</a:t>
            </a:r>
            <a:r>
              <a:rPr lang="es-ES" u="sng" dirty="0"/>
              <a:t>Entidades Autorizadas</a:t>
            </a:r>
            <a:r>
              <a:rPr lang="es-ES" dirty="0"/>
              <a:t>”) o una Bolsa y una ICLV. </a:t>
            </a:r>
            <a:endParaRPr lang="es-ES" dirty="0" smtClean="0"/>
          </a:p>
          <a:p>
            <a:r>
              <a:rPr lang="es-ES" dirty="0"/>
              <a:t>En caso el procedimiento de integración incluya la organización de una nueva Entidad Autorizada, o se requiera </a:t>
            </a:r>
            <a:r>
              <a:rPr lang="es-PE" dirty="0"/>
              <a:t>la </a:t>
            </a:r>
            <a:r>
              <a:rPr lang="es-PE" dirty="0" smtClean="0"/>
              <a:t>transferencia de </a:t>
            </a:r>
            <a:endParaRPr lang="es-ES" dirty="0" smtClean="0"/>
          </a:p>
          <a:p>
            <a:endParaRPr lang="es-ES_tradnl" dirty="0"/>
          </a:p>
          <a:p>
            <a:r>
              <a:rPr lang="es-ES" dirty="0"/>
              <a:t> </a:t>
            </a:r>
            <a:endParaRPr lang="es-ES_tradnl" dirty="0"/>
          </a:p>
          <a:p>
            <a:endParaRPr lang="es-ES_tradnl" dirty="0"/>
          </a:p>
          <a:p>
            <a:r>
              <a:rPr lang="es-ES" dirty="0"/>
              <a:t> </a:t>
            </a:r>
            <a:endParaRPr lang="es-ES_tradnl" dirty="0"/>
          </a:p>
          <a:p>
            <a:endParaRPr lang="es-PE" dirty="0"/>
          </a:p>
        </p:txBody>
      </p:sp>
    </p:spTree>
    <p:extLst>
      <p:ext uri="{BB962C8B-B14F-4D97-AF65-F5344CB8AC3E}">
        <p14:creationId xmlns:p14="http://schemas.microsoft.com/office/powerpoint/2010/main" val="23541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 xmlns:a16="http://schemas.microsoft.com/office/drawing/2014/main" id="{07A079F1-EEEC-3647-92A0-065CB61FFF22}"/>
              </a:ext>
            </a:extLst>
          </p:cNvPr>
          <p:cNvSpPr>
            <a:spLocks noGrp="1"/>
          </p:cNvSpPr>
          <p:nvPr>
            <p:ph type="pic" sz="quarter" idx="13"/>
          </p:nvPr>
        </p:nvSpPr>
        <p:spPr/>
      </p:sp>
      <p:sp>
        <p:nvSpPr>
          <p:cNvPr id="3" name="Marcador de texto 2">
            <a:extLst>
              <a:ext uri="{FF2B5EF4-FFF2-40B4-BE49-F238E27FC236}">
                <a16:creationId xmlns="" xmlns:a16="http://schemas.microsoft.com/office/drawing/2014/main" id="{60B8AFD6-EE33-324F-A62D-CCBDE547414F}"/>
              </a:ext>
            </a:extLst>
          </p:cNvPr>
          <p:cNvSpPr>
            <a:spLocks noGrp="1"/>
          </p:cNvSpPr>
          <p:nvPr>
            <p:ph type="body" sz="quarter" idx="37"/>
          </p:nvPr>
        </p:nvSpPr>
        <p:spPr/>
        <p:txBody>
          <a:bodyPr>
            <a:noAutofit/>
          </a:bodyPr>
          <a:lstStyle/>
          <a:p>
            <a:pPr marL="223838" lvl="1" algn="just">
              <a:lnSpc>
                <a:spcPct val="150000"/>
              </a:lnSpc>
              <a:spcBef>
                <a:spcPts val="827"/>
              </a:spcBef>
            </a:pPr>
            <a:r>
              <a:rPr lang="es-ES" sz="1050" dirty="0" smtClean="0">
                <a:solidFill>
                  <a:schemeClr val="tx1">
                    <a:lumMod val="50000"/>
                    <a:lumOff val="50000"/>
                  </a:schemeClr>
                </a:solidFill>
                <a:latin typeface="Arial" panose="020B0604020202020204" pitchFamily="34" charset="0"/>
                <a:cs typeface="Arial" panose="020B0604020202020204" pitchFamily="34" charset="0"/>
              </a:rPr>
              <a:t>(c) contar </a:t>
            </a:r>
            <a:r>
              <a:rPr lang="es-ES" sz="1050" dirty="0">
                <a:solidFill>
                  <a:schemeClr val="tx1">
                    <a:lumMod val="50000"/>
                    <a:lumOff val="50000"/>
                  </a:schemeClr>
                </a:solidFill>
                <a:latin typeface="Arial" panose="020B0604020202020204" pitchFamily="34" charset="0"/>
                <a:cs typeface="Arial" panose="020B0604020202020204" pitchFamily="34" charset="0"/>
              </a:rPr>
              <a:t>con el número de directores independientes requerido por las normas aplicables, y en ningún caso, menos de un (1) director independiente. </a:t>
            </a:r>
            <a:endParaRPr lang="es-ES_tradnl" sz="1050" dirty="0">
              <a:solidFill>
                <a:schemeClr val="tx1">
                  <a:lumMod val="50000"/>
                  <a:lumOff val="50000"/>
                </a:schemeClr>
              </a:solidFill>
              <a:latin typeface="Arial" panose="020B0604020202020204" pitchFamily="34" charset="0"/>
              <a:cs typeface="Arial" panose="020B0604020202020204" pitchFamily="34" charset="0"/>
            </a:endParaRPr>
          </a:p>
          <a:p>
            <a:pPr marL="0" lvl="1" algn="just">
              <a:lnSpc>
                <a:spcPct val="150000"/>
              </a:lnSpc>
              <a:spcBef>
                <a:spcPts val="827"/>
              </a:spcBef>
            </a:pPr>
            <a:r>
              <a:rPr lang="es-ES" sz="1050" dirty="0">
                <a:solidFill>
                  <a:schemeClr val="tx1">
                    <a:lumMod val="50000"/>
                    <a:lumOff val="50000"/>
                  </a:schemeClr>
                </a:solidFill>
                <a:latin typeface="Arial" panose="020B0604020202020204" pitchFamily="34" charset="0"/>
                <a:cs typeface="Arial" panose="020B0604020202020204" pitchFamily="34" charset="0"/>
              </a:rPr>
              <a:t>La autorización de integración corporativa emitida por la SMV tendrá duración indefinida y no estará sujeta a renovación. </a:t>
            </a:r>
            <a:endParaRPr lang="es-ES" sz="1050" dirty="0" smtClean="0">
              <a:solidFill>
                <a:schemeClr val="tx1">
                  <a:lumMod val="50000"/>
                  <a:lumOff val="50000"/>
                </a:schemeClr>
              </a:solidFill>
              <a:latin typeface="Arial" panose="020B0604020202020204" pitchFamily="34" charset="0"/>
              <a:cs typeface="Arial" panose="020B0604020202020204" pitchFamily="34" charset="0"/>
            </a:endParaRPr>
          </a:p>
          <a:p>
            <a:pPr marL="0" lvl="1" algn="just">
              <a:lnSpc>
                <a:spcPct val="150000"/>
              </a:lnSpc>
              <a:spcBef>
                <a:spcPts val="827"/>
              </a:spcBef>
            </a:pPr>
            <a:r>
              <a:rPr lang="es-ES" sz="1050" dirty="0">
                <a:solidFill>
                  <a:schemeClr val="tx1">
                    <a:lumMod val="50000"/>
                    <a:lumOff val="50000"/>
                  </a:schemeClr>
                </a:solidFill>
                <a:latin typeface="Arial" panose="020B0604020202020204" pitchFamily="34" charset="0"/>
                <a:cs typeface="Arial" panose="020B0604020202020204" pitchFamily="34" charset="0"/>
              </a:rPr>
              <a:t>Sin perjuicio de ello, en caso la Controladora o las Entidades Autorizadas no cumplan con las obligaciones previstas en las Normas, deberán acreditar haber subsanado dicho incumplimiento dentro del plazo de 30 días, de lo contrario la SMV está facultada para suspender y, de persistir el incumplimiento, revocar la autorización de funcionamiento</a:t>
            </a:r>
            <a:r>
              <a:rPr lang="es-ES" sz="1050" dirty="0" smtClean="0">
                <a:solidFill>
                  <a:schemeClr val="tx1">
                    <a:lumMod val="50000"/>
                    <a:lumOff val="50000"/>
                  </a:schemeClr>
                </a:solidFill>
                <a:latin typeface="Arial" panose="020B0604020202020204" pitchFamily="34" charset="0"/>
                <a:cs typeface="Arial" panose="020B0604020202020204" pitchFamily="34" charset="0"/>
              </a:rPr>
              <a:t>.</a:t>
            </a:r>
          </a:p>
          <a:p>
            <a:pPr marL="0" lvl="1" algn="just">
              <a:lnSpc>
                <a:spcPct val="150000"/>
              </a:lnSpc>
              <a:spcBef>
                <a:spcPts val="827"/>
              </a:spcBef>
            </a:pPr>
            <a:r>
              <a:rPr lang="es-ES" sz="1050" dirty="0">
                <a:solidFill>
                  <a:schemeClr val="tx1">
                    <a:lumMod val="50000"/>
                    <a:lumOff val="50000"/>
                  </a:schemeClr>
                </a:solidFill>
                <a:latin typeface="Arial" panose="020B0604020202020204" pitchFamily="34" charset="0"/>
                <a:cs typeface="Arial" panose="020B0604020202020204" pitchFamily="34" charset="0"/>
              </a:rPr>
              <a:t>Las Normas incluyen en sus Disposiciones Complementarias Finales, reglas especiales para los casos siguientes: (i) </a:t>
            </a:r>
            <a:r>
              <a:rPr lang="es-PE" sz="1050" dirty="0">
                <a:solidFill>
                  <a:schemeClr val="tx1">
                    <a:lumMod val="50000"/>
                    <a:lumOff val="50000"/>
                  </a:schemeClr>
                </a:solidFill>
                <a:latin typeface="Arial" panose="020B0604020202020204" pitchFamily="34" charset="0"/>
                <a:cs typeface="Arial" panose="020B0604020202020204" pitchFamily="34" charset="0"/>
              </a:rPr>
              <a:t>que la Bolsa de Valores de Lima S.A.A. (“BVL”), como parte de un proceso de integración corporativa, pase a ser Controladora y transfiera su autorización de funcionamiento a otra persona jurídica; y, (ii) que, como consecuencia del procedimiento de integración corporativa, la Controladora o una </a:t>
            </a:r>
            <a:r>
              <a:rPr lang="es-ES" sz="1050" dirty="0">
                <a:solidFill>
                  <a:schemeClr val="tx1">
                    <a:lumMod val="50000"/>
                    <a:lumOff val="50000"/>
                  </a:schemeClr>
                </a:solidFill>
                <a:latin typeface="Arial" panose="020B0604020202020204" pitchFamily="34" charset="0"/>
                <a:cs typeface="Arial" panose="020B0604020202020204" pitchFamily="34" charset="0"/>
              </a:rPr>
              <a:t>Entidad</a:t>
            </a:r>
            <a:r>
              <a:rPr lang="es-PE" sz="1050" dirty="0">
                <a:solidFill>
                  <a:schemeClr val="tx1">
                    <a:lumMod val="50000"/>
                    <a:lumOff val="50000"/>
                  </a:schemeClr>
                </a:solidFill>
                <a:latin typeface="Arial" panose="020B0604020202020204" pitchFamily="34" charset="0"/>
                <a:cs typeface="Arial" panose="020B0604020202020204" pitchFamily="34" charset="0"/>
              </a:rPr>
              <a:t> Autorizada sustituya a la BVL como Integrante de una empresa proveedora de precios, según este término se define en el Reglamento de Empresas Proveedoras de Precios.</a:t>
            </a:r>
            <a:endParaRPr lang="es-ES_tradnl" sz="1050" dirty="0">
              <a:solidFill>
                <a:schemeClr val="tx1">
                  <a:lumMod val="50000"/>
                  <a:lumOff val="50000"/>
                </a:schemeClr>
              </a:solidFill>
              <a:latin typeface="Arial" panose="020B0604020202020204" pitchFamily="34" charset="0"/>
              <a:cs typeface="Arial" panose="020B0604020202020204" pitchFamily="34" charset="0"/>
            </a:endParaRPr>
          </a:p>
          <a:p>
            <a:pPr marL="0" lvl="1" algn="just">
              <a:lnSpc>
                <a:spcPct val="150000"/>
              </a:lnSpc>
              <a:spcBef>
                <a:spcPts val="827"/>
              </a:spcBef>
            </a:pPr>
            <a:endParaRPr lang="es-ES_tradnl" sz="1050" dirty="0">
              <a:solidFill>
                <a:schemeClr val="tx1">
                  <a:lumMod val="50000"/>
                  <a:lumOff val="50000"/>
                </a:schemeClr>
              </a:solidFill>
              <a:latin typeface="Arial" panose="020B0604020202020204" pitchFamily="34" charset="0"/>
              <a:cs typeface="Arial" panose="020B0604020202020204" pitchFamily="34" charset="0"/>
            </a:endParaRPr>
          </a:p>
          <a:p>
            <a:pPr marL="0" lvl="1" algn="just">
              <a:lnSpc>
                <a:spcPct val="150000"/>
              </a:lnSpc>
              <a:spcBef>
                <a:spcPts val="827"/>
              </a:spcBef>
            </a:pPr>
            <a:endParaRPr lang="es-ES_tradnl" sz="1050" dirty="0">
              <a:solidFill>
                <a:schemeClr val="tx1">
                  <a:lumMod val="50000"/>
                  <a:lumOff val="50000"/>
                </a:schemeClr>
              </a:solidFill>
              <a:latin typeface="Arial" panose="020B0604020202020204" pitchFamily="34" charset="0"/>
              <a:cs typeface="Arial" panose="020B0604020202020204" pitchFamily="34" charset="0"/>
            </a:endParaRPr>
          </a:p>
          <a:p>
            <a:pPr marL="0" lvl="1" algn="just">
              <a:lnSpc>
                <a:spcPct val="150000"/>
              </a:lnSpc>
              <a:spcBef>
                <a:spcPts val="827"/>
              </a:spcBef>
            </a:pPr>
            <a:endParaRPr lang="es-ES_tradnl" sz="1050" dirty="0" smtClean="0">
              <a:solidFill>
                <a:schemeClr val="tx1">
                  <a:lumMod val="50000"/>
                  <a:lumOff val="50000"/>
                </a:schemeClr>
              </a:solidFill>
              <a:latin typeface="Arial" panose="020B0604020202020204" pitchFamily="34" charset="0"/>
              <a:cs typeface="Arial" panose="020B0604020202020204" pitchFamily="34" charset="0"/>
            </a:endParaRPr>
          </a:p>
          <a:p>
            <a:pPr marL="228600" lvl="1" indent="-228600" algn="just">
              <a:lnSpc>
                <a:spcPct val="150000"/>
              </a:lnSpc>
              <a:spcBef>
                <a:spcPts val="827"/>
              </a:spcBef>
              <a:buAutoNum type="alphaLcParenBoth"/>
            </a:pPr>
            <a:endParaRPr lang="es-ES_tradnl" sz="1050" dirty="0">
              <a:solidFill>
                <a:schemeClr val="tx1">
                  <a:lumMod val="50000"/>
                  <a:lumOff val="50000"/>
                </a:schemeClr>
              </a:solidFill>
              <a:latin typeface="Arial" panose="020B0604020202020204" pitchFamily="34" charset="0"/>
              <a:cs typeface="Arial" panose="020B0604020202020204" pitchFamily="34" charset="0"/>
            </a:endParaRPr>
          </a:p>
          <a:p>
            <a:endParaRPr lang="es-ES_tradnl" dirty="0" smtClean="0"/>
          </a:p>
        </p:txBody>
      </p:sp>
      <p:sp>
        <p:nvSpPr>
          <p:cNvPr id="4" name="Marcador de texto 3">
            <a:extLst>
              <a:ext uri="{FF2B5EF4-FFF2-40B4-BE49-F238E27FC236}">
                <a16:creationId xmlns="" xmlns:a16="http://schemas.microsoft.com/office/drawing/2014/main" id="{2D32530E-5062-0F47-B229-7CB12DD54862}"/>
              </a:ext>
            </a:extLst>
          </p:cNvPr>
          <p:cNvSpPr>
            <a:spLocks noGrp="1"/>
          </p:cNvSpPr>
          <p:nvPr>
            <p:ph type="body" sz="quarter" idx="38"/>
          </p:nvPr>
        </p:nvSpPr>
        <p:spPr/>
        <p:txBody>
          <a:bodyPr>
            <a:noAutofit/>
          </a:bodyPr>
          <a:lstStyle/>
          <a:p>
            <a:pPr lvl="0"/>
            <a:r>
              <a:rPr lang="es-ES" dirty="0" smtClean="0"/>
              <a:t>(iv) informar </a:t>
            </a:r>
            <a:r>
              <a:rPr lang="es-ES" dirty="0"/>
              <a:t>de inmediato a la SMV y a las Entidades Autorizadas cuando se incumplan los límites establecidos en el numeral (iii) precedente. </a:t>
            </a:r>
            <a:endParaRPr lang="es-ES_tradnl" dirty="0"/>
          </a:p>
          <a:p>
            <a:r>
              <a:rPr lang="es-ES" dirty="0"/>
              <a:t>Por su parte, las Entidades Autorizadas deberán cumplir con lo siguiente: </a:t>
            </a:r>
            <a:endParaRPr lang="es-ES_tradnl" dirty="0"/>
          </a:p>
          <a:p>
            <a:pPr lvl="0"/>
            <a:r>
              <a:rPr lang="es-ES" dirty="0" smtClean="0"/>
              <a:t>(i) notificar </a:t>
            </a:r>
            <a:r>
              <a:rPr lang="es-ES" dirty="0"/>
              <a:t>a la SMV de inmediato el incumplimiento de los límites establecidos en el numeral (iii) del párrafo precedente; </a:t>
            </a:r>
            <a:endParaRPr lang="es-ES_tradnl" dirty="0"/>
          </a:p>
          <a:p>
            <a:pPr lvl="0"/>
            <a:r>
              <a:rPr lang="es-ES" dirty="0" smtClean="0"/>
              <a:t>(ii) observar </a:t>
            </a:r>
            <a:r>
              <a:rPr lang="es-ES" dirty="0"/>
              <a:t>los límites a la tercerización de actividades inherentes a su objeto social previstos en las Normas, así como incluir en los respectivos contratos de tercerización cláusulas que permitan la revisión, por parte de las mismas y de la SMV, de las condiciones de la prestación del servicio, así como de la información relacionada con dicho servicio; y, </a:t>
            </a:r>
            <a:endParaRPr lang="es-ES" dirty="0" smtClean="0"/>
          </a:p>
          <a:p>
            <a:r>
              <a:rPr lang="es-ES" dirty="0" smtClean="0"/>
              <a:t>(iii) cumplir </a:t>
            </a:r>
            <a:r>
              <a:rPr lang="es-ES" dirty="0"/>
              <a:t>de manera permanente con las siguientes obligaciones: </a:t>
            </a:r>
            <a:endParaRPr lang="es-ES" dirty="0" smtClean="0"/>
          </a:p>
          <a:p>
            <a:pPr marL="223838" lvl="1" algn="just">
              <a:lnSpc>
                <a:spcPct val="150000"/>
              </a:lnSpc>
              <a:spcBef>
                <a:spcPts val="827"/>
              </a:spcBef>
            </a:pPr>
            <a:r>
              <a:rPr lang="es-ES" sz="1050" dirty="0" smtClean="0">
                <a:solidFill>
                  <a:schemeClr val="tx1">
                    <a:lumMod val="50000"/>
                    <a:lumOff val="50000"/>
                  </a:schemeClr>
                </a:solidFill>
                <a:latin typeface="Arial" panose="020B0604020202020204" pitchFamily="34" charset="0"/>
                <a:cs typeface="Arial" panose="020B0604020202020204" pitchFamily="34" charset="0"/>
              </a:rPr>
              <a:t>(a) contar </a:t>
            </a:r>
            <a:r>
              <a:rPr lang="es-ES" sz="1050" dirty="0">
                <a:solidFill>
                  <a:schemeClr val="tx1">
                    <a:lumMod val="50000"/>
                    <a:lumOff val="50000"/>
                  </a:schemeClr>
                </a:solidFill>
                <a:latin typeface="Arial" panose="020B0604020202020204" pitchFamily="34" charset="0"/>
                <a:cs typeface="Arial" panose="020B0604020202020204" pitchFamily="34" charset="0"/>
              </a:rPr>
              <a:t>con políticas de transacciones entre partes vinculadas; </a:t>
            </a:r>
          </a:p>
          <a:p>
            <a:pPr marL="223838" lvl="1" algn="just">
              <a:lnSpc>
                <a:spcPct val="150000"/>
              </a:lnSpc>
              <a:spcBef>
                <a:spcPts val="827"/>
              </a:spcBef>
            </a:pPr>
            <a:r>
              <a:rPr lang="es-ES_tradnl" sz="1050" dirty="0">
                <a:solidFill>
                  <a:schemeClr val="tx1">
                    <a:lumMod val="50000"/>
                    <a:lumOff val="50000"/>
                  </a:schemeClr>
                </a:solidFill>
                <a:latin typeface="Arial" panose="020B0604020202020204" pitchFamily="34" charset="0"/>
                <a:cs typeface="Arial" panose="020B0604020202020204" pitchFamily="34" charset="0"/>
              </a:rPr>
              <a:t>(b) </a:t>
            </a:r>
            <a:r>
              <a:rPr lang="es-ES" sz="1050" dirty="0">
                <a:solidFill>
                  <a:schemeClr val="tx1">
                    <a:lumMod val="50000"/>
                    <a:lumOff val="50000"/>
                  </a:schemeClr>
                </a:solidFill>
                <a:latin typeface="Arial" panose="020B0604020202020204" pitchFamily="34" charset="0"/>
                <a:cs typeface="Arial" panose="020B0604020202020204" pitchFamily="34" charset="0"/>
              </a:rPr>
              <a:t>cumplir con los Principios para las Infraestructuras del Mercado Financiero de la Organización Internacional de Comisiones de Valores (OICV); y, </a:t>
            </a:r>
          </a:p>
          <a:p>
            <a:endParaRPr lang="es-ES_tradnl" dirty="0"/>
          </a:p>
          <a:p>
            <a:pPr lvl="0"/>
            <a:endParaRPr lang="es-ES_tradnl" dirty="0"/>
          </a:p>
          <a:p>
            <a:r>
              <a:rPr lang="es-ES" dirty="0"/>
              <a:t> </a:t>
            </a:r>
            <a:endParaRPr lang="es-ES_tradnl" dirty="0"/>
          </a:p>
          <a:p>
            <a:endParaRPr lang="es-ES_tradnl" dirty="0"/>
          </a:p>
          <a:p>
            <a:r>
              <a:rPr lang="es-ES" dirty="0"/>
              <a:t> </a:t>
            </a:r>
            <a:endParaRPr lang="es-ES_tradnl" dirty="0"/>
          </a:p>
          <a:p>
            <a:endParaRPr lang="es-PE" dirty="0"/>
          </a:p>
        </p:txBody>
      </p:sp>
    </p:spTree>
    <p:extLst>
      <p:ext uri="{BB962C8B-B14F-4D97-AF65-F5344CB8AC3E}">
        <p14:creationId xmlns:p14="http://schemas.microsoft.com/office/powerpoint/2010/main" val="171402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imagen 13"/>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11022" b="11022"/>
          <a:stretch>
            <a:fillRect/>
          </a:stretch>
        </p:blipFill>
        <p:spPr/>
      </p:pic>
      <p:sp>
        <p:nvSpPr>
          <p:cNvPr id="3" name="Marcador de texto 2">
            <a:extLst>
              <a:ext uri="{FF2B5EF4-FFF2-40B4-BE49-F238E27FC236}">
                <a16:creationId xmlns="" xmlns:a16="http://schemas.microsoft.com/office/drawing/2014/main" id="{74A27F43-AFF2-DD45-8D29-7C9F589994A9}"/>
              </a:ext>
            </a:extLst>
          </p:cNvPr>
          <p:cNvSpPr>
            <a:spLocks noGrp="1"/>
          </p:cNvSpPr>
          <p:nvPr>
            <p:ph type="body" sz="quarter" idx="36"/>
          </p:nvPr>
        </p:nvSpPr>
        <p:spPr/>
        <p:txBody>
          <a:bodyPr/>
          <a:lstStyle/>
          <a:p>
            <a:r>
              <a:rPr lang="es-PE" dirty="0" smtClean="0"/>
              <a:t>Socia</a:t>
            </a:r>
            <a:endParaRPr lang="es-PE" dirty="0"/>
          </a:p>
        </p:txBody>
      </p:sp>
      <p:sp>
        <p:nvSpPr>
          <p:cNvPr id="4" name="Marcador de texto 3">
            <a:extLst>
              <a:ext uri="{FF2B5EF4-FFF2-40B4-BE49-F238E27FC236}">
                <a16:creationId xmlns="" xmlns:a16="http://schemas.microsoft.com/office/drawing/2014/main" id="{0F6FECBC-A1F8-1248-B365-E37E197C7421}"/>
              </a:ext>
            </a:extLst>
          </p:cNvPr>
          <p:cNvSpPr>
            <a:spLocks noGrp="1"/>
          </p:cNvSpPr>
          <p:nvPr>
            <p:ph type="body" sz="quarter" idx="37"/>
          </p:nvPr>
        </p:nvSpPr>
        <p:spPr>
          <a:xfrm>
            <a:off x="2935752" y="4235575"/>
            <a:ext cx="2875113" cy="307002"/>
          </a:xfrm>
        </p:spPr>
        <p:txBody>
          <a:bodyPr>
            <a:normAutofit/>
          </a:bodyPr>
          <a:lstStyle/>
          <a:p>
            <a:r>
              <a:rPr lang="es-PE"/>
              <a:t>nguevara@estudiorodrigo.com</a:t>
            </a:r>
            <a:endParaRPr lang="es-PE"/>
          </a:p>
        </p:txBody>
      </p:sp>
      <p:sp>
        <p:nvSpPr>
          <p:cNvPr id="5" name="Marcador de texto 4">
            <a:extLst>
              <a:ext uri="{FF2B5EF4-FFF2-40B4-BE49-F238E27FC236}">
                <a16:creationId xmlns="" xmlns:a16="http://schemas.microsoft.com/office/drawing/2014/main" id="{ABE005A7-8670-614F-ABA2-F6CD22E49060}"/>
              </a:ext>
            </a:extLst>
          </p:cNvPr>
          <p:cNvSpPr>
            <a:spLocks noGrp="1"/>
          </p:cNvSpPr>
          <p:nvPr>
            <p:ph type="body" sz="quarter" idx="53"/>
          </p:nvPr>
        </p:nvSpPr>
        <p:spPr/>
        <p:txBody>
          <a:bodyPr/>
          <a:lstStyle/>
          <a:p>
            <a:r>
              <a:rPr lang="es-PE" dirty="0" smtClean="0"/>
              <a:t>Nydia Guevara</a:t>
            </a:r>
            <a:endParaRPr lang="es-PE" dirty="0"/>
          </a:p>
        </p:txBody>
      </p:sp>
      <p:pic>
        <p:nvPicPr>
          <p:cNvPr id="15" name="Marcador de imagen 14"/>
          <p:cNvPicPr>
            <a:picLocks noGrp="1" noChangeAspect="1"/>
          </p:cNvPicPr>
          <p:nvPr>
            <p:ph type="pic" sz="quarter" idx="54"/>
          </p:nvPr>
        </p:nvPicPr>
        <p:blipFill>
          <a:blip r:embed="rId3">
            <a:extLst>
              <a:ext uri="{28A0092B-C50C-407E-A947-70E740481C1C}">
                <a14:useLocalDpi xmlns:a14="http://schemas.microsoft.com/office/drawing/2010/main" val="0"/>
              </a:ext>
            </a:extLst>
          </a:blip>
          <a:srcRect t="12732" b="12732"/>
          <a:stretch>
            <a:fillRect/>
          </a:stretch>
        </p:blipFill>
        <p:spPr/>
      </p:pic>
      <p:sp>
        <p:nvSpPr>
          <p:cNvPr id="7" name="Marcador de texto 6">
            <a:extLst>
              <a:ext uri="{FF2B5EF4-FFF2-40B4-BE49-F238E27FC236}">
                <a16:creationId xmlns="" xmlns:a16="http://schemas.microsoft.com/office/drawing/2014/main" id="{33431DF6-453F-4B48-AC00-34077232B775}"/>
              </a:ext>
            </a:extLst>
          </p:cNvPr>
          <p:cNvSpPr>
            <a:spLocks noGrp="1"/>
          </p:cNvSpPr>
          <p:nvPr>
            <p:ph type="body" sz="quarter" idx="55"/>
          </p:nvPr>
        </p:nvSpPr>
        <p:spPr/>
        <p:txBody>
          <a:bodyPr/>
          <a:lstStyle/>
          <a:p>
            <a:r>
              <a:rPr lang="es-PE" dirty="0" smtClean="0"/>
              <a:t>Consejero</a:t>
            </a:r>
            <a:endParaRPr lang="es-PE" dirty="0"/>
          </a:p>
        </p:txBody>
      </p:sp>
      <p:sp>
        <p:nvSpPr>
          <p:cNvPr id="8" name="Marcador de texto 7">
            <a:extLst>
              <a:ext uri="{FF2B5EF4-FFF2-40B4-BE49-F238E27FC236}">
                <a16:creationId xmlns="" xmlns:a16="http://schemas.microsoft.com/office/drawing/2014/main" id="{661B66B4-BE92-2149-A89F-D50B0008A9A2}"/>
              </a:ext>
            </a:extLst>
          </p:cNvPr>
          <p:cNvSpPr>
            <a:spLocks noGrp="1"/>
          </p:cNvSpPr>
          <p:nvPr>
            <p:ph type="body" sz="quarter" idx="57"/>
          </p:nvPr>
        </p:nvSpPr>
        <p:spPr>
          <a:xfrm>
            <a:off x="2935753" y="6280275"/>
            <a:ext cx="2875112" cy="199183"/>
          </a:xfrm>
        </p:spPr>
        <p:txBody>
          <a:bodyPr>
            <a:normAutofit lnSpcReduction="10000"/>
          </a:bodyPr>
          <a:lstStyle/>
          <a:p>
            <a:r>
              <a:rPr lang="es-PE"/>
              <a:t>pcastritius@estudiorodrigo.com</a:t>
            </a:r>
            <a:endParaRPr lang="es-PE"/>
          </a:p>
        </p:txBody>
      </p:sp>
      <p:sp>
        <p:nvSpPr>
          <p:cNvPr id="9" name="Marcador de texto 8">
            <a:extLst>
              <a:ext uri="{FF2B5EF4-FFF2-40B4-BE49-F238E27FC236}">
                <a16:creationId xmlns="" xmlns:a16="http://schemas.microsoft.com/office/drawing/2014/main" id="{69437227-4A25-F646-821F-AD43CDCE025C}"/>
              </a:ext>
            </a:extLst>
          </p:cNvPr>
          <p:cNvSpPr>
            <a:spLocks noGrp="1"/>
          </p:cNvSpPr>
          <p:nvPr>
            <p:ph type="body" sz="quarter" idx="58"/>
          </p:nvPr>
        </p:nvSpPr>
        <p:spPr/>
        <p:txBody>
          <a:bodyPr/>
          <a:lstStyle/>
          <a:p>
            <a:r>
              <a:rPr lang="es-PE" dirty="0" smtClean="0"/>
              <a:t>Paul Castritius</a:t>
            </a:r>
            <a:endParaRPr lang="es-PE" dirty="0"/>
          </a:p>
        </p:txBody>
      </p:sp>
      <p:pic>
        <p:nvPicPr>
          <p:cNvPr id="17" name="Marcador de imagen 16"/>
          <p:cNvPicPr>
            <a:picLocks noGrp="1" noChangeAspect="1"/>
          </p:cNvPicPr>
          <p:nvPr>
            <p:ph type="pic" sz="quarter" idx="59"/>
          </p:nvPr>
        </p:nvPicPr>
        <p:blipFill>
          <a:blip r:embed="rId4">
            <a:extLst>
              <a:ext uri="{28A0092B-C50C-407E-A947-70E740481C1C}">
                <a14:useLocalDpi xmlns:a14="http://schemas.microsoft.com/office/drawing/2010/main" val="0"/>
              </a:ext>
            </a:extLst>
          </a:blip>
          <a:srcRect t="7889" b="7889"/>
          <a:stretch>
            <a:fillRect/>
          </a:stretch>
        </p:blipFill>
        <p:spPr/>
      </p:pic>
      <p:sp>
        <p:nvSpPr>
          <p:cNvPr id="11" name="Marcador de texto 10">
            <a:extLst>
              <a:ext uri="{FF2B5EF4-FFF2-40B4-BE49-F238E27FC236}">
                <a16:creationId xmlns="" xmlns:a16="http://schemas.microsoft.com/office/drawing/2014/main" id="{1F7C6913-B680-3D42-A635-3A27BB6D7339}"/>
              </a:ext>
            </a:extLst>
          </p:cNvPr>
          <p:cNvSpPr>
            <a:spLocks noGrp="1"/>
          </p:cNvSpPr>
          <p:nvPr>
            <p:ph type="body" sz="quarter" idx="60"/>
          </p:nvPr>
        </p:nvSpPr>
        <p:spPr/>
        <p:txBody>
          <a:bodyPr/>
          <a:lstStyle/>
          <a:p>
            <a:r>
              <a:rPr lang="es-PE" dirty="0" smtClean="0"/>
              <a:t>Asociado</a:t>
            </a:r>
            <a:endParaRPr lang="es-PE" dirty="0"/>
          </a:p>
        </p:txBody>
      </p:sp>
      <p:sp>
        <p:nvSpPr>
          <p:cNvPr id="12" name="Marcador de texto 11">
            <a:extLst>
              <a:ext uri="{FF2B5EF4-FFF2-40B4-BE49-F238E27FC236}">
                <a16:creationId xmlns="" xmlns:a16="http://schemas.microsoft.com/office/drawing/2014/main" id="{D7DBC1DA-B87F-F94A-9809-E1B1EC4EFB08}"/>
              </a:ext>
            </a:extLst>
          </p:cNvPr>
          <p:cNvSpPr>
            <a:spLocks noGrp="1"/>
          </p:cNvSpPr>
          <p:nvPr>
            <p:ph type="body" sz="quarter" idx="61"/>
          </p:nvPr>
        </p:nvSpPr>
        <p:spPr>
          <a:xfrm>
            <a:off x="2935753" y="8223375"/>
            <a:ext cx="2776789" cy="202870"/>
          </a:xfrm>
        </p:spPr>
        <p:txBody>
          <a:bodyPr>
            <a:normAutofit fontScale="92500"/>
          </a:bodyPr>
          <a:lstStyle/>
          <a:p>
            <a:r>
              <a:rPr lang="es-PE"/>
              <a:t>bbaigorria@estudiorodrigo.com</a:t>
            </a:r>
            <a:endParaRPr lang="es-PE"/>
          </a:p>
        </p:txBody>
      </p:sp>
      <p:sp>
        <p:nvSpPr>
          <p:cNvPr id="13" name="Marcador de texto 12">
            <a:extLst>
              <a:ext uri="{FF2B5EF4-FFF2-40B4-BE49-F238E27FC236}">
                <a16:creationId xmlns="" xmlns:a16="http://schemas.microsoft.com/office/drawing/2014/main" id="{08F234BA-E224-554C-A3D6-7EB7FF09EFD4}"/>
              </a:ext>
            </a:extLst>
          </p:cNvPr>
          <p:cNvSpPr>
            <a:spLocks noGrp="1"/>
          </p:cNvSpPr>
          <p:nvPr>
            <p:ph type="body" sz="quarter" idx="62"/>
          </p:nvPr>
        </p:nvSpPr>
        <p:spPr>
          <a:xfrm>
            <a:off x="2935752" y="7608342"/>
            <a:ext cx="2232561" cy="205874"/>
          </a:xfrm>
        </p:spPr>
        <p:txBody>
          <a:bodyPr/>
          <a:lstStyle/>
          <a:p>
            <a:r>
              <a:rPr lang="es-PE" dirty="0" smtClean="0"/>
              <a:t>Bruno Baigorria</a:t>
            </a:r>
            <a:endParaRPr lang="es-PE" dirty="0"/>
          </a:p>
        </p:txBody>
      </p:sp>
    </p:spTree>
    <p:extLst>
      <p:ext uri="{BB962C8B-B14F-4D97-AF65-F5344CB8AC3E}">
        <p14:creationId xmlns:p14="http://schemas.microsoft.com/office/powerpoint/2010/main" val="350939342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TotalTime>
  <Words>795</Words>
  <Application>Microsoft Macintosh PowerPoint</Application>
  <PresentationFormat>Personalizado</PresentationFormat>
  <Paragraphs>44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Calibri</vt:lpstr>
      <vt:lpstr>Calibri Light</vt:lpstr>
      <vt:lpstr>Arial</vt:lpstr>
      <vt:lpstr>Tema de Office</vt:lpstr>
      <vt:lpstr>SMV APRUEBA NORMAS QUE PERMITEN INTEGRACIÓN CORPORATIVA DE BOLSAS DE VALORES E INSTITUCIONES DE COMPENSACIÓN Y LIQUIDACIÓN DE VALORES </vt:lpstr>
      <vt:lpstr>Presentación de PowerPoint</vt:lpstr>
      <vt:lpstr>Presentación de PowerPoint</vt:lpstr>
      <vt:lpstr>Presentación de PowerPoint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camilasaco14@gmail.com</cp:lastModifiedBy>
  <cp:revision>38</cp:revision>
  <dcterms:created xsi:type="dcterms:W3CDTF">2020-04-20T17:53:54Z</dcterms:created>
  <dcterms:modified xsi:type="dcterms:W3CDTF">2020-07-21T18:23:42Z</dcterms:modified>
</cp:coreProperties>
</file>